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7199313" cy="12779375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5" userDrawn="1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AB"/>
    <a:srgbClr val="FCFF79"/>
    <a:srgbClr val="FDE17B"/>
    <a:srgbClr val="B3DBFF"/>
    <a:srgbClr val="85C5FF"/>
    <a:srgbClr val="FF8926"/>
    <a:srgbClr val="FFE279"/>
    <a:srgbClr val="FFD430"/>
    <a:srgbClr val="FFBF0F"/>
    <a:srgbClr val="43C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264" y="102"/>
      </p:cViewPr>
      <p:guideLst>
        <p:guide orient="horz" pos="4025"/>
        <p:guide pos="226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252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D2160-A6C0-43D6-8377-F5E9EA5936BA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6A7D-4C58-4C38-AFF8-88FB1A9A59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50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A9CE4-8971-4200-9339-F6A6566A6B13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1143000"/>
            <a:ext cx="1739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B36FF-D21B-4D8C-8FBC-4D53B43CF5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72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36FF-D21B-4D8C-8FBC-4D53B43CF53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0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54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6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439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 userDrawn="1"/>
        </p:nvSpPr>
        <p:spPr>
          <a:xfrm>
            <a:off x="-1" y="841830"/>
            <a:ext cx="7199313" cy="11937546"/>
          </a:xfrm>
          <a:prstGeom prst="rect">
            <a:avLst/>
          </a:prstGeom>
          <a:gradFill>
            <a:gsLst>
              <a:gs pos="47000">
                <a:schemeClr val="accent4">
                  <a:lumMod val="20000"/>
                  <a:lumOff val="80000"/>
                </a:schemeClr>
              </a:gs>
              <a:gs pos="100000">
                <a:srgbClr val="B3DB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36" y="11742585"/>
            <a:ext cx="420660" cy="42066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84" y="11323545"/>
            <a:ext cx="317019" cy="304826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1" y="12172278"/>
            <a:ext cx="249958" cy="2560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484" y="10860155"/>
            <a:ext cx="1664352" cy="859611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751" y="9958605"/>
            <a:ext cx="1310754" cy="1731414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333" y="10933314"/>
            <a:ext cx="780356" cy="786452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34" y="11152498"/>
            <a:ext cx="1194920" cy="151803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94" y="11719766"/>
            <a:ext cx="1152244" cy="1243692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16" y="12408461"/>
            <a:ext cx="761937" cy="26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5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iming>
    <p:tnLst>
      <p:par>
        <p:cTn id="1" dur="indefinite" restart="never" nodeType="tmRoot"/>
      </p:par>
    </p:tnLst>
  </p:timing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ltn.tw/D3sucGC" TargetMode="External"/><Relationship Id="rId18" Type="http://schemas.openxmlformats.org/officeDocument/2006/relationships/image" Target="../media/image17.png"/><Relationship Id="rId3" Type="http://schemas.openxmlformats.org/officeDocument/2006/relationships/hyperlink" Target="https://ltn.tw/kb1r4Vh" TargetMode="External"/><Relationship Id="rId21" Type="http://schemas.openxmlformats.org/officeDocument/2006/relationships/hyperlink" Target="https://ltn.tw/rNaJWFa" TargetMode="External"/><Relationship Id="rId7" Type="http://schemas.openxmlformats.org/officeDocument/2006/relationships/hyperlink" Target="https://ltn.tw/v2BQIQy" TargetMode="External"/><Relationship Id="rId12" Type="http://schemas.openxmlformats.org/officeDocument/2006/relationships/image" Target="../media/image14.png"/><Relationship Id="rId17" Type="http://schemas.openxmlformats.org/officeDocument/2006/relationships/hyperlink" Target="https://ltn.tw/smotNDA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hyperlink" Target="https://ltn.tw/pFuxfKi" TargetMode="External"/><Relationship Id="rId5" Type="http://schemas.openxmlformats.org/officeDocument/2006/relationships/hyperlink" Target="https://ltn.tw/x5g7P7M" TargetMode="External"/><Relationship Id="rId15" Type="http://schemas.openxmlformats.org/officeDocument/2006/relationships/hyperlink" Target="https://ltn.tw/oCDpjz2" TargetMode="External"/><Relationship Id="rId23" Type="http://schemas.openxmlformats.org/officeDocument/2006/relationships/image" Target="../media/image20.png"/><Relationship Id="rId10" Type="http://schemas.openxmlformats.org/officeDocument/2006/relationships/image" Target="../media/image13.png"/><Relationship Id="rId19" Type="http://schemas.openxmlformats.org/officeDocument/2006/relationships/hyperlink" Target="https://ltn.tw/VR8sbH4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ltn.tw/6uqwXEQ" TargetMode="External"/><Relationship Id="rId14" Type="http://schemas.openxmlformats.org/officeDocument/2006/relationships/image" Target="../media/image15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527826" y="2611741"/>
            <a:ext cx="180369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20" b="1" dirty="0" smtClean="0">
                <a:solidFill>
                  <a:srgbClr val="DD551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2520" b="1" dirty="0">
                <a:solidFill>
                  <a:srgbClr val="DD551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基礎題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527826" y="6697098"/>
            <a:ext cx="180369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20" b="1" dirty="0">
                <a:solidFill>
                  <a:srgbClr val="DD551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2520" b="1" dirty="0" smtClean="0">
                <a:solidFill>
                  <a:srgbClr val="DD551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520" b="1" dirty="0">
                <a:solidFill>
                  <a:srgbClr val="DD551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進階題</a:t>
            </a:r>
          </a:p>
        </p:txBody>
      </p:sp>
      <p:pic>
        <p:nvPicPr>
          <p:cNvPr id="27" name="圖片 2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38" y="3636914"/>
            <a:ext cx="622364" cy="641220"/>
          </a:xfrm>
          <a:prstGeom prst="rect">
            <a:avLst/>
          </a:prstGeom>
        </p:spPr>
      </p:pic>
      <p:pic>
        <p:nvPicPr>
          <p:cNvPr id="30" name="圖片 29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31" y="3636915"/>
            <a:ext cx="622360" cy="641216"/>
          </a:xfrm>
          <a:prstGeom prst="rect">
            <a:avLst/>
          </a:prstGeom>
        </p:spPr>
      </p:pic>
      <p:pic>
        <p:nvPicPr>
          <p:cNvPr id="31" name="圖片 30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21" y="3636915"/>
            <a:ext cx="622362" cy="641218"/>
          </a:xfrm>
          <a:prstGeom prst="rect">
            <a:avLst/>
          </a:prstGeom>
        </p:spPr>
      </p:pic>
      <p:pic>
        <p:nvPicPr>
          <p:cNvPr id="34" name="圖片 33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412" y="3636915"/>
            <a:ext cx="622362" cy="641218"/>
          </a:xfrm>
          <a:prstGeom prst="rect">
            <a:avLst/>
          </a:prstGeom>
        </p:spPr>
      </p:pic>
      <p:pic>
        <p:nvPicPr>
          <p:cNvPr id="35" name="圖片 34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17" y="5157907"/>
            <a:ext cx="583406" cy="601082"/>
          </a:xfrm>
          <a:prstGeom prst="rect">
            <a:avLst/>
          </a:prstGeom>
        </p:spPr>
      </p:pic>
      <p:pic>
        <p:nvPicPr>
          <p:cNvPr id="36" name="圖片 35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30" y="5137840"/>
            <a:ext cx="622362" cy="641218"/>
          </a:xfrm>
          <a:prstGeom prst="rect">
            <a:avLst/>
          </a:prstGeom>
        </p:spPr>
      </p:pic>
      <p:pic>
        <p:nvPicPr>
          <p:cNvPr id="37" name="圖片 36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599" y="5157908"/>
            <a:ext cx="583406" cy="601082"/>
          </a:xfrm>
          <a:prstGeom prst="rect">
            <a:avLst/>
          </a:prstGeom>
        </p:spPr>
      </p:pic>
      <p:pic>
        <p:nvPicPr>
          <p:cNvPr id="38" name="圖片 37">
            <a:hlinkClick r:id="rId17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411" y="5137839"/>
            <a:ext cx="622364" cy="641220"/>
          </a:xfrm>
          <a:prstGeom prst="rect">
            <a:avLst/>
          </a:prstGeom>
        </p:spPr>
      </p:pic>
      <p:pic>
        <p:nvPicPr>
          <p:cNvPr id="39" name="圖片 38">
            <a:hlinkClick r:id="rId19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37" y="7711027"/>
            <a:ext cx="622366" cy="641222"/>
          </a:xfrm>
          <a:prstGeom prst="rect">
            <a:avLst/>
          </a:prstGeom>
        </p:spPr>
      </p:pic>
      <p:pic>
        <p:nvPicPr>
          <p:cNvPr id="40" name="圖片 39">
            <a:hlinkClick r:id="rId21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29" y="7711028"/>
            <a:ext cx="622364" cy="641220"/>
          </a:xfrm>
          <a:prstGeom prst="rect">
            <a:avLst/>
          </a:prstGeom>
        </p:spPr>
      </p:pic>
      <p:sp>
        <p:nvSpPr>
          <p:cNvPr id="43" name="圓角矩形 42"/>
          <p:cNvSpPr/>
          <p:nvPr/>
        </p:nvSpPr>
        <p:spPr>
          <a:xfrm>
            <a:off x="-414068" y="1387957"/>
            <a:ext cx="2364507" cy="793526"/>
          </a:xfrm>
          <a:prstGeom prst="roundRect">
            <a:avLst>
              <a:gd name="adj" fmla="val 50000"/>
            </a:avLst>
          </a:prstGeom>
          <a:solidFill>
            <a:srgbClr val="DD5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習題</a:t>
            </a:r>
          </a:p>
        </p:txBody>
      </p:sp>
      <p:pic>
        <p:nvPicPr>
          <p:cNvPr id="44" name="圖片 4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8399">
            <a:off x="1697022" y="3964746"/>
            <a:ext cx="506833" cy="572019"/>
          </a:xfrm>
          <a:prstGeom prst="rect">
            <a:avLst/>
          </a:prstGeom>
        </p:spPr>
      </p:pic>
      <p:sp>
        <p:nvSpPr>
          <p:cNvPr id="45" name="文字方塊 44"/>
          <p:cNvSpPr txBox="1"/>
          <p:nvPr/>
        </p:nvSpPr>
        <p:spPr>
          <a:xfrm>
            <a:off x="1584247" y="37248"/>
            <a:ext cx="3978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3-1</a:t>
            </a:r>
            <a:r>
              <a:rPr lang="zh-TW" altLang="en-US" sz="4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極限的概念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8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3BCA613-1ABD-4BB2-ACF1-D35536EF5A92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Chda0g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Chda0gNwDEewAEAANoDAAAPAAAAAAAAAAEAAAAAAAAAAABub25lL3BsYXllci54bWxQSwUGAAAAAAEAAQA9AAAA7QEAAAAA"/>
  <p:tag name="ISPRING_PRESENTATION_TITLE" val="8200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4183</TotalTime>
  <Words>14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2_Office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82007</dc:title>
  <dc:creator>L12[正國]</dc:creator>
  <cp:lastModifiedBy>L40[佩珠]</cp:lastModifiedBy>
  <cp:revision>201</cp:revision>
  <dcterms:created xsi:type="dcterms:W3CDTF">2019-03-12T07:08:11Z</dcterms:created>
  <dcterms:modified xsi:type="dcterms:W3CDTF">2020-12-01T06:14:41Z</dcterms:modified>
</cp:coreProperties>
</file>