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7199313" cy="12779375"/>
  <p:notesSz cx="6858000" cy="9144000"/>
  <p:custDataLst>
    <p:tags r:id="rId5"/>
  </p:custDataLst>
  <p:defaultTextStyle>
    <a:defPPr>
      <a:defRPr lang="zh-TW"/>
    </a:defPPr>
    <a:lvl1pPr marL="0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1pPr>
    <a:lvl2pPr marL="570814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2pPr>
    <a:lvl3pPr marL="1141628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3pPr>
    <a:lvl4pPr marL="1712443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4pPr>
    <a:lvl5pPr marL="2283257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5pPr>
    <a:lvl6pPr marL="2854071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6pPr>
    <a:lvl7pPr marL="3424885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7pPr>
    <a:lvl8pPr marL="3995699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8pPr>
    <a:lvl9pPr marL="4566514" algn="l" defTabSz="1141628" rtl="0" eaLnBrk="1" latinLnBrk="0" hangingPunct="1">
      <a:defRPr sz="22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0" userDrawn="1">
          <p15:clr>
            <a:srgbClr val="A4A3A4"/>
          </p15:clr>
        </p15:guide>
        <p15:guide id="2" pos="2268" userDrawn="1">
          <p15:clr>
            <a:srgbClr val="A4A3A4"/>
          </p15:clr>
        </p15:guide>
        <p15:guide id="3" orient="horz" pos="6942" userDrawn="1">
          <p15:clr>
            <a:srgbClr val="A4A3A4"/>
          </p15:clr>
        </p15:guide>
        <p15:guide id="4" orient="horz" pos="18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425"/>
    <a:srgbClr val="FFFFFF"/>
    <a:srgbClr val="50CD3B"/>
    <a:srgbClr val="00CC66"/>
    <a:srgbClr val="00CC00"/>
    <a:srgbClr val="339933"/>
    <a:srgbClr val="66FF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9" autoAdjust="0"/>
    <p:restoredTop sz="94493" autoAdjust="0"/>
  </p:normalViewPr>
  <p:slideViewPr>
    <p:cSldViewPr>
      <p:cViewPr varScale="1">
        <p:scale>
          <a:sx n="57" d="100"/>
          <a:sy n="57" d="100"/>
        </p:scale>
        <p:origin x="3798" y="138"/>
      </p:cViewPr>
      <p:guideLst>
        <p:guide orient="horz" pos="2820"/>
        <p:guide pos="2268"/>
        <p:guide orient="horz" pos="6942"/>
        <p:guide orient="horz" pos="18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2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03DF-16A4-4B04-920B-805AA75EFE1F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FF3C5-CC0E-4B37-A21E-B921BD06DE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756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B268A-49D9-4F8E-96D2-DA7AF07E4188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693D7-96F4-4CC2-92C4-259F4CDDDA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21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1pPr>
    <a:lvl2pPr marL="570814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2pPr>
    <a:lvl3pPr marL="1141628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3pPr>
    <a:lvl4pPr marL="1712443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4pPr>
    <a:lvl5pPr marL="2283257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5pPr>
    <a:lvl6pPr marL="2854071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6pPr>
    <a:lvl7pPr marL="3424885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7pPr>
    <a:lvl8pPr marL="3995699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8pPr>
    <a:lvl9pPr marL="4566514" algn="l" defTabSz="1141628" rtl="0" eaLnBrk="1" latinLnBrk="0" hangingPunct="1">
      <a:defRPr sz="1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081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9768"/>
            <a:ext cx="7199313" cy="219606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0" y="917079"/>
            <a:ext cx="7199313" cy="118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84" y="12364823"/>
            <a:ext cx="761937" cy="18286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4832" r="1990" b="74136"/>
          <a:stretch/>
        </p:blipFill>
        <p:spPr>
          <a:xfrm>
            <a:off x="0" y="0"/>
            <a:ext cx="720910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5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59937" rtl="0" eaLnBrk="1" latinLnBrk="0" hangingPunct="1"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76" indent="-359976" algn="l" defTabSz="959937" rtl="0" eaLnBrk="1" latinLnBrk="0" hangingPunct="1">
        <a:spcBef>
          <a:spcPct val="20000"/>
        </a:spcBef>
        <a:buFont typeface="Arial" panose="020B0604020202020204" pitchFamily="34" charset="0"/>
        <a:buChar char="•"/>
        <a:defRPr sz="3359" kern="1200">
          <a:solidFill>
            <a:schemeClr val="tx1"/>
          </a:solidFill>
          <a:latin typeface="+mn-lt"/>
          <a:ea typeface="+mn-ea"/>
          <a:cs typeface="+mn-cs"/>
        </a:defRPr>
      </a:lvl1pPr>
      <a:lvl2pPr marL="779949" indent="-299980" algn="l" defTabSz="95993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39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tn.tw/iqg6Mzp" TargetMode="External"/><Relationship Id="rId18" Type="http://schemas.openxmlformats.org/officeDocument/2006/relationships/image" Target="../media/image12.png"/><Relationship Id="rId3" Type="http://schemas.openxmlformats.org/officeDocument/2006/relationships/hyperlink" Target="https://ltn.tw/ELGBSbO" TargetMode="External"/><Relationship Id="rId21" Type="http://schemas.openxmlformats.org/officeDocument/2006/relationships/hyperlink" Target="https://ltn.tw/ZoIsxW8" TargetMode="External"/><Relationship Id="rId7" Type="http://schemas.openxmlformats.org/officeDocument/2006/relationships/hyperlink" Target="https://ltn.tw/mxzZEzG" TargetMode="External"/><Relationship Id="rId12" Type="http://schemas.openxmlformats.org/officeDocument/2006/relationships/image" Target="../media/image9.png"/><Relationship Id="rId17" Type="http://schemas.openxmlformats.org/officeDocument/2006/relationships/hyperlink" Target="https://ltn.tw/6bD9m3Q" TargetMode="External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hyperlink" Target="https://ltn.tw/86xfdyZ" TargetMode="External"/><Relationship Id="rId5" Type="http://schemas.openxmlformats.org/officeDocument/2006/relationships/hyperlink" Target="https://ltn.tw/qKsbCzg" TargetMode="External"/><Relationship Id="rId15" Type="http://schemas.openxmlformats.org/officeDocument/2006/relationships/hyperlink" Target="https://ltn.tw/sPRSenA" TargetMode="External"/><Relationship Id="rId23" Type="http://schemas.openxmlformats.org/officeDocument/2006/relationships/image" Target="../media/image15.png"/><Relationship Id="rId10" Type="http://schemas.openxmlformats.org/officeDocument/2006/relationships/image" Target="../media/image8.png"/><Relationship Id="rId19" Type="http://schemas.openxmlformats.org/officeDocument/2006/relationships/hyperlink" Target="https://ltn.tw/f9oK6QR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ltn.tw/MCvmXbx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6" y="2213223"/>
            <a:ext cx="1439866" cy="793526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527826" y="4325380"/>
            <a:ext cx="180369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520" b="1" dirty="0" smtClean="0">
                <a:solidFill>
                  <a:srgbClr val="D934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2520" b="1" dirty="0">
                <a:solidFill>
                  <a:srgbClr val="D934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基礎題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527826" y="8873127"/>
            <a:ext cx="180369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520" b="1" dirty="0">
                <a:solidFill>
                  <a:srgbClr val="D934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2520" b="1" dirty="0" smtClean="0">
                <a:solidFill>
                  <a:srgbClr val="D934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520" b="1" dirty="0">
                <a:solidFill>
                  <a:srgbClr val="D9342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進階題</a:t>
            </a:r>
          </a:p>
        </p:txBody>
      </p:sp>
      <p:pic>
        <p:nvPicPr>
          <p:cNvPr id="21" name="圖片 20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39" y="5453583"/>
            <a:ext cx="422361" cy="435159"/>
          </a:xfrm>
          <a:prstGeom prst="rect">
            <a:avLst/>
          </a:prstGeom>
        </p:spPr>
      </p:pic>
      <p:pic>
        <p:nvPicPr>
          <p:cNvPr id="2" name="圖片 1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830" y="5522480"/>
            <a:ext cx="422361" cy="435159"/>
          </a:xfrm>
          <a:prstGeom prst="rect">
            <a:avLst/>
          </a:prstGeom>
        </p:spPr>
      </p:pic>
      <p:pic>
        <p:nvPicPr>
          <p:cNvPr id="3" name="圖片 2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121" y="5453583"/>
            <a:ext cx="422361" cy="435159"/>
          </a:xfrm>
          <a:prstGeom prst="rect">
            <a:avLst/>
          </a:prstGeom>
        </p:spPr>
      </p:pic>
      <p:pic>
        <p:nvPicPr>
          <p:cNvPr id="14" name="圖片 13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412" y="5453583"/>
            <a:ext cx="422361" cy="435159"/>
          </a:xfrm>
          <a:prstGeom prst="rect">
            <a:avLst/>
          </a:prstGeom>
        </p:spPr>
      </p:pic>
      <p:pic>
        <p:nvPicPr>
          <p:cNvPr id="15" name="圖片 14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39" y="6954508"/>
            <a:ext cx="422361" cy="435159"/>
          </a:xfrm>
          <a:prstGeom prst="rect">
            <a:avLst/>
          </a:prstGeom>
        </p:spPr>
      </p:pic>
      <p:pic>
        <p:nvPicPr>
          <p:cNvPr id="16" name="圖片 15">
            <a:hlinkClick r:id="rId13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830" y="6954508"/>
            <a:ext cx="422361" cy="435159"/>
          </a:xfrm>
          <a:prstGeom prst="rect">
            <a:avLst/>
          </a:prstGeom>
        </p:spPr>
      </p:pic>
      <p:pic>
        <p:nvPicPr>
          <p:cNvPr id="23" name="圖片 22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121" y="6954508"/>
            <a:ext cx="422361" cy="435159"/>
          </a:xfrm>
          <a:prstGeom prst="rect">
            <a:avLst/>
          </a:prstGeom>
        </p:spPr>
      </p:pic>
      <p:pic>
        <p:nvPicPr>
          <p:cNvPr id="25" name="圖片 24">
            <a:hlinkClick r:id="rId17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412" y="6954508"/>
            <a:ext cx="422361" cy="435159"/>
          </a:xfrm>
          <a:prstGeom prst="rect">
            <a:avLst/>
          </a:prstGeom>
        </p:spPr>
      </p:pic>
      <p:pic>
        <p:nvPicPr>
          <p:cNvPr id="26" name="圖片 25">
            <a:hlinkClick r:id="rId19"/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39" y="9990087"/>
            <a:ext cx="422361" cy="435159"/>
          </a:xfrm>
          <a:prstGeom prst="rect">
            <a:avLst/>
          </a:prstGeom>
        </p:spPr>
      </p:pic>
      <p:pic>
        <p:nvPicPr>
          <p:cNvPr id="29" name="圖片 28">
            <a:hlinkClick r:id="rId21"/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830" y="9990087"/>
            <a:ext cx="422361" cy="435159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849">
            <a:off x="691961" y="5801215"/>
            <a:ext cx="704491" cy="795099"/>
          </a:xfrm>
          <a:prstGeom prst="rect">
            <a:avLst/>
          </a:prstGeom>
        </p:spPr>
      </p:pic>
      <p:sp>
        <p:nvSpPr>
          <p:cNvPr id="28" name="文字方塊 27"/>
          <p:cNvSpPr txBox="1"/>
          <p:nvPr/>
        </p:nvSpPr>
        <p:spPr>
          <a:xfrm>
            <a:off x="0" y="219646"/>
            <a:ext cx="7199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3-1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等差數列與等差級數</a:t>
            </a:r>
          </a:p>
        </p:txBody>
      </p:sp>
    </p:spTree>
    <p:extLst>
      <p:ext uri="{BB962C8B-B14F-4D97-AF65-F5344CB8AC3E}">
        <p14:creationId xmlns:p14="http://schemas.microsoft.com/office/powerpoint/2010/main" val="4504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PASSING_SCORE" val="0.000000"/>
  <p:tag name="ISPRING_ULTRA_SCORM_COURSE_ID" val="A1D501D5-598B-49B4-B3DF-57550D3D7B1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PRESENTATION_TITLE" val="index"/>
  <p:tag name="ISPRING_PLAYERS_CUSTOMIZATION" val="UEsDBBQAAgAIAE+UlU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wQUAAIACABPlJVHqQHEdvsCAACwCAAAFAAAAHVuaXZlcnNhbC9wbGF5ZXIueG1srVVNb9swDD2nQP+DoXulpB9rG9gtugLFDutQIOu2W6Daiq3FtjxJrpv++lGSv+d0K7BDApvie6TIR9q/fslS75lJxUUeoAWeI4/loYh4Hgfo8evd0QW6vjo88IuU7pj0eBSgMucGQFPkRUyFkhcawA9UJwHqGTAwI6+QXEiud8B9BtxtpONTdHgwA5dcBSjRulgSUlUV5goQeaxEWhoShUORkUIyxXLNJHFpIK/BLvXf0fDLRE70rmCqhyz0+wPXJC3Hi+IDkuoECxmT4/l8QX7cf16FCcvoEc+VpnnIkAeVnNlSPtFwey+iMmXK2Ga+S3LFtDZJWNvM10u+uMg9JcMAOYd1xpSiMVM4zWNEHJZMgP1NSlVS86gBreFVW17zWr+1eV83brZzpHMuyqeUqwSO+pDOOgn0yTCqn9nrWgU9Ngq6M0zIk+xXySWL7Ou3VozzBXIBW8XZPLGqQjiApzsaaiF3twADFdUdxG3TsGsatqCWA7fRVx0Fam67YVSXkjWlmvnPPGLiC5WSGllcaVkyn4yMNZYMwT5xV66b1DXET3SWnv1Db4zfqDU/1VudsYD/0ZhPQNTWhOcRe7nj4KNZBjXVDIptbFgXKTYxu5xU+ZT1dD0wuRzrpsBFPE1lzGAMI6op6exkH5RJqsAlLOUI2zvYC054nKTw05MM49O9NBmV20mG3sFecCrC7QS0NbdlJOM6jsTUKsgnE+vED0ulRcZfrTwHe0YvrQ7fGrnm6Kbg7cH5/I9RHMRoBnODJlaXeertq+bwwcypVp3PunCWgVphHpguC+fVzEJZjHwitqFlqm/7OTX7sAcd5Tw1HdNc30HvolrxV+ZVPDJfusWJqUnCjGYC9OHipMcA/YTtMghvTfsibkTe1AFjYt/cv61os+Xr1rmu7+uwDzV85qxyGDdTH0EdsRRlHo16iIvuI6JS2Gk3klEvZRu40eIYRCqKAJ3CQ33ny7PL7srni8sGa/N6cIFdLu9Y6XXCnYJIrev2In69G+DxN1BLAwQUAAIACACtdFNIrqXsaEgwAAAsUwAAFwAAAHVuaXZlcnNhbC91bml2ZXJzYWwucG5n7Xx5VFPX9y+2tbaWOrRUQBHqCFQGERWZkirKoCKTiFQgLYNRmSQBMWSytaIiEIFAigFSBEQGSQENhCHRWgghQLAWIgYIGkKEECKJSQiZXoK2ar/9rvXeW+83recfrOTecM7+7Hnve865l/0PeX26dPVSAwODT3289wYaGHyQbmDw3tRHH+rufP0xaI3uYxE00GuPQV2f2aTu4gPwbt/dBgb1mE9U3y3WXX982jsUamCw7L7+bxEt8Wa0gUHgPZ+9uw+fjRCOgDBxk7BVCegbiHOIc96ARdZHL32+HfyRb/a30ZErt2ZPe499nBPQ9WMXKbpzBe2HpPK9Rz7M3Eo3+W7T1gwzQ/NjVqS4TPfNmdrebx9SOSNDovFiXiXrYXg73K+9pu5Yyx/Bdwarg4NbBUPtM+3Vcte6G6o5GpCSxs1yqotAq6WxwLl7y3UYDY4+egb7XVGuLJQcd8BeGOjU3zPzcvk5RxD5zAs4H0Ber79Dy7N71mIyj9aKtPlb9DdOh03+OPpkQ7T+O86yuN8VNXffouCTRbrLXXXJe0Q3Vy38FyKj1BGr3TMjR2vljJiwzZzPdXfdPujoNw187xce/D0Dg3MXfzZx8dhvQEL46X56vsL8gMMLMcMeZHF7IvZOUSvss013Q6jzAzX2aAWDBarheUl7E1GSb+7U5rL4TWhlExGgoPtFqO9ZqHaT+/Keb6RYdiqbvylg2TDE7kG21KzKkrSpKQ+LeX/yNEDcnBB4C21MxhDmqwhf4XRgze5FWadD7sobgcpGFmTFF8uTDM5al+z9+Op1LtdCOzegk8CDGrTYT0O/w0RrJLyWxEql0cp8rGuq9VmxC3L+IYESVPhiRclv8r2jNJjoyGKRF0CcA6cSLapNutXLYJmFHty0O5pwK53lnCuDx3X0I/qvvc/AL9s66V4VecIuHHL8YHcp1PW8FS84RVl1yDrdPNU5JcMy2LCDqVUxtb81EBSFBHLEmeyOfhsoP4lyKGOdgcHYM/NykwyFge3iB0z1MLMdNlbYuLwzzfm5eVMiDjn2vkVzUmhdiHLYjomC+rsOrpUXsiPNXvBrr9YThEj+17CIghRaw8XnZ4w8ciKt0EfI7gytAK0mskAbGHxMcAciPYC0RjdTxSXTJrAySeYry3MsILGzeUN2mJPDJWyNXKvhsIja5nhNo0kFEwyQFAr2VH11rtOFPCwENoFhM1ua+CQbvNyCzZpd51YVacXkV6LnKzkQeMTFtpDAqZ6OQ6OY0FSsJ3dHRoAhX5aEJruRmIKfHOGdO0PlN0xzBANwcuAXHlHsJA7ZTVsotGU2wOrcJkP1FtKv4331kiCugSsjqCuT5/yl2ZIIqHMekQtZZtI4uut5N7JXkCA3ZUdaCTC0FWTmMKCO/+12UOOhZRE0SgNmGh7Wp86MJykRHyV6OWBZX246SJmQgbRSkPZy5CZ2ebIpK+inTJbT4u7mIiJX3ExMco95qHIBEySoQLPeJexQgJ3XYDGjwq1klv9TDMxsiNbWayPIVI8c17JZ1oyGvl2NXzHM5aG++TolxlhYe4rbaEKY6MbNoVUesBnuHbpgm/F+mP0EqlPapcYIG+MoRJvWk56HRTz84Q5/Ui+lU80TtxHbeWSiQ0iDyoe54COyo2iaP2UZd8xliZD7bXwXtQVz/tc4J4sflzmfLlreH2X28wREVu++lb3Kw8GeiTyyBEpmumUrHLIFzia998Zk9W7lOjg856zr0UXOeTHOBoe+27YMG4X4w6bp0yiljZ/zNhIh63rMaALWnQvpe2+1ANOI7ZTWz1zNtQZvyFJ28+pR5owz6luzCKhip5LJq3WqA2sl8zl8Tb/FPXhuh7+mbSLQ8oLf6BIYM1sutGE0jKg0DJ6whawdLpBrVUl3EhZYzFSasqAcmD1TMD6b/VnNMQCQ2BSlDxVut2lHDCvC6LsPL7Pin6cMF5yvTTrtlHleZPZTjLo27/17ZogsZdHy5+sZ/PMdQrHi7nYGrUUSz45fL+Cds2eAy551ff/tMvPGvrDVblgdq72LGW1xRpvZ7MCM6Nahs1mBmeMpq8Grs8QbBZmYyN5O5BGlKSOq1Y3VJN/RF9mN4sdvCXbYbs+ZAeKg7GZKOJAkcPvRMtSQJ7Y6P5F7AqXlMd0FfHenUYlEmXisf+8gsyV0J25LaGKi57hY1o7IE6Kgzmym4LeztU06E6HllegzwHJhPRprs6TLuWsNqwadQxz/cvuSLO4GM+f+ouXmGxidi562Mb8DnKtZthnKlgE2VAyqHuTix8nul9//VcfDyOHj47L4RblP+TstCvevwzb+6Bmax3BC3q557JeAB3GE4qnM4ic+Rh5OxQ7biZIVJckO2/v6GHBIG3gi0kp0Pn6RG1ULgSnPQrVk6jAgo3J4tPfS1AJWCT+weOV289gmhLItPa7STGdk2WO7UTT/ZU8h7GYU+/2bw7RHCWbY7Bjnowx1puPhBp2N85zPFi8fqz5PFyKXOXcxvp9qFrlL7s16ONMirSYweCFdxmW6Cip3VXUXnQJKSDk8CUkBretuP/tZh39GncI4tnLrgdDtdUCsZbjOFPnuOfLhowC0CDxCPtgrlCjtcU2YVJTfhCCsa/olzlNUtlx2Ztm0LRMZ3OE/7jAiS9LF7KKaJdbpkYB+xu6QOnB716InR4FLwrmyWkeLF/zMH+vDKX1LrpOZSWPXeKEFgihYAtv8dkVYt3AITTmunt0lPsqn/cTQhbzGUYQyzMjtR6hteuAP5WbdJAeCdZ6UJmSDDIobL04IA+vGZaeAZFtBpoDsBsgoEFhfnmBHGrn7XTfp1jSK6rXsghi5tPxKaRIStbx3n/cgnmPPloNCDOOJot5LwjPwanV2qMOMq7JQ2yMr4FM8HbAMv7RXth5oOOK5v9Ds6D47DBv67Y4E4rKGTrHi64TW6bol4Ci0AwcALFDI8INoK7/rH+wKzshpO+RAoOcBHyYpVXzX8sPdDYgRO7ajrKmd2Y50/5irAFSpCVz53hK0eZB01G1fBGMWAL/EutMqYk/Daz8fgOiCyIBbfeQltis/8lLTRdHHOhzmP0Q+M7Re9EjsrpPqXQ9/Q332DrPqWKH7uHsh8H/n8maqatZCO/vFQhng5fCBPueXGnnoL433/7+6vDL3O46SLJ2qIUYg5a2c9s9W0m26DnbF3TzeGa9PrAarnl+wRzyZkrJA6ORdVuvFxvS4rsybx70WAP1yTpfbgfDkj3Q/5NFf3zZYmWM3MP3s5QRfrv+94tratXrm7r63d2/L4cayMhOdUxw9d8kbd+pM8gKOT1asnAzszc6O/MjA4NtF69eHVw89CNDLwebrveUHdri66HPzucWXLiVXvSPy/5hIdFab7HFsiH3b818HWjnqmVhRGqu1blTRl1qS73Zjdk58VPITz+T1RM7a8m9h85OVjG0TRTyHLRezc/6CdVXCbGQCjq2y39IVhZMG/YUQonGmYbJGjpgrrWGzHcYW4blQ779Qdikqvwo7AmGVG7nEuMKaXzNchCbtY5yayQ1YOpLiCnv05g8TuTEFWoWAhwOhbg+ycSERMN58/WGMQwKebNTCOCN+/ibcnhj69HCge2ezL6miP74pzzLvTcCkraZ9tgNRmXbB1sl44Tj9tWDGVUH5m5MSqsyjpnk3Aq3GEYFvMFS1P29Xk55id4S1EQTwJr3DFT5Fx6ppJsEt/24Qiez77wZBE44tvVDk91qhfcDgk5/xC6YcOrvC95delfi8JTjfp3rOvGe++XeDrCv8uxTl/8oTF/mffjvKTTndyBOudSa8qcrq3zcuyH8cC/Hus3xtonxC9fbL0ANSk6jxOt7Vf2auqBXr8c9iZA+TzHL/UVY3Ifh/Q4h7I/nfEYqQda/7Z9h2Tvn/BkKTT/Ay+ltyaLQ9mG4ccfbJg9WJ6AjEbIfYoTO+0fbi2zZSyMj9YmQT1Hkj/y0zDWuofVZn+nd8fkD1Cz+sbU1XFHCT9d8mgmkUfMbvMYth0w2oN8cQ22WPB4L83INX2fNtMM6Y8EG/12Ja7XNPTJG3E22+7Qswrwl8tuv/33jbReZ1GIPa0mbIfPPwvDcDllqib6PbJcWiNtkfQX7h7coRESWNoxxNlXZvIbp9w3WTNFuAlha7ab9iApTTd1gRcOF8ynynE2X2BN1vQsEnUFGf8t5UljYz0spnKFdgnT4qrUsVrvoyMVU8Zw72nAz64tAQ64B9ezLSmciMMPLgv2b8qhJsl+7p6ZPbeCIX4euDJVoDPJ1zpTr7uiBgT7C9OudzImPsrjXMHC1QdiGzMtUV5aaCHmWP1x3xXGdDTjstj+FRkMXfaQleHA/8sIDmjvOXaHKT0FyAJOWYYa8gjhC7jXpogJurfCMkanxO1tum5w4XxPhkZGNXkW159F01E5OVBIpmLrigwr8QmJEf34gwMncgHRjaputWwe3kFXTNerkzaS146z5STUZpO80xgaEep9Cg+Ebb73PjQ7dTj5AxtUBzr0GGmGwyVRJLMmVEtg2K594UkK6Dy8ggf+kT6pBRmINdo+gaKgqzqPCa2QCmHfb5zhEdvQXH/8xSyZBBPenYwxgy3G1oJ7v85tCBEv5RS7AsGq+o71P2qpkVAbk0Z2MPOHMHETyTCDh/YhqKusVDvTYOMtqTvu1AvQPOdCDUhhw/DOgRVFz1oecSobMOMqdEY3L8RnmedKJHHv6FxwjXlNVafnV1xWFzZdjRTRIUFKbcxVcnM1MiUvtUzTzNm9NW58bgjb4IDnBcmjnUFtHXppsTEmO01il/UxQM8lDT6TIQNWPObB6N0ewKTfHsb+OEjQL6pjdgNkyWxFKyU/g9zOAZwhvar/wqlOQTUG/7deBc3IE8fK5jeuAyHqAa4xcfJEy0O1BNG3YvIV+d3AY4RFLPhW0TOeGaLHzxjJIZ8kRmOeJFHF4oWve2bp3vmHRLjSwlXn0TcYl+Jx0zCoc5c81H8nWtL/TkQ/eSViMPWK01uPr346hbEM8HKniW56KdGaXRIvJx9XQUqodcxK8PKaKPvGXYuTH2wQF543GFcXheDiOqPcxik0+5gWmMF6WPUbMtppU6vNPYdeh4nFNGfjsNiou0kuPia0AlxWyvhghzj5JjMhzR+nsIrBxeV/ZRd3yU4ixAfPY1AbHMcpNnN+4nJoQ+5MaVBfT10Fuihqz3dT1CKQOIeHOmRwzKnE3bBsHzH49cLCp5Vwv+/05kbiaVqnzW77d33DLPNOAvcqD533F1qBdlFu4uHxitVFyJ3hnt+dcEvxlT5zpqRGitErNs8b69dXXgPcc9djgmePwHtWWvLn+5qn80G8LRleJ1FF2OichrmshyGj0ruUMXvABqaForEK117j5Qdb9GX1ZMsVBCVh1g7t7yiHa+u4icNlEIXraJGTv3myUgSUpmIusQtrvMF8SzPjC5aySv4VkNSH1Kce1M4Edr6z+aGndGz923sAN9nr3vZXdntAaShlJxLUCE+OB2khO90DH4JMRHowBq+bzY+0mvGsTzFqqxgI51lZt5/TjKiwqxdKS7cE9wAORy4NVg4krazy9V4FYynro8mCiyoQY9+wwIINFEZi52rwLPbIXSOxQACM7fgLOhnm1Nu3WU8Mq753JBT8PbO+/Ddcm1wYwcDfOtZmVIrV+qG+MEmvvVuJul0KVpmysrS8io+GpW5p2/fnVSy6WKrsPBGWPcaK+KVzBGD1N/dKEmt3y1d+4TWBaJuCY2aMHExupgkxW4upK0qaqaVIqkOFHXBI2mqDm/MGG6xhjZPq3vNZIZBPCwRiVhgkAEETi2tU9G8SQxGkea44dpXUd3Dvay6mfiWkfCxR32qFlb4myVdh+yr9wUxssP6Y6hyuFUeQEbKK3yC0dqlRxqxE6xrvGm8DIrhlm+pkryyeIkiyFR0TTXCS1x4oShQmBZE6zMV9yexpXbmHTQH/oBkeHicUFzvN3nCccMefMIoHVhZ7xixJHerA3KKB3mxBLbzyDhDSGGWeo+JWATSDvP4ohXo595WHzFuNoXZrgJSg76wsP6gqcYvNI6Lhe7j/r8E+rp9lEwUDnkhMNkCkILUjob4oAFHW2ijXLlHSJSOC8mlbdcWY56fj4R1vunblLpVomjcorcvYXHdOwusLHwIW8z3rqBKxOaOpf9TBfHQ+ApoA1sHne23KibBSYgZfOyaKJJWpjinm6mCYFSb5A2exKijLZyDX/GbmfHlGX6TDrm/nCi1rhs3LSCGRcNVz668RW8c2hPmVXGcsTY+4mr/Cq7Y3egExt2vrScBHwigrsmcZVV2XYTuqlzVOjggb5SE33FNhq201ySZ5WeO5vU4Id4+nnMx5A1ZSqFig/UHnfeDqi7Y5sOgedKJ5SXMDqnZzEmIk+aDI1SdFJD8g6WumULxUFInTNoLov8Bl+azt34h19YRQ1ZhekodLOKbLEMLkqeUTrkq2yJ76TRIZt9g38Y7rRCB/7e0+HX1zO0ymMg1I2t9CExPElNiQxq9HCqDAgAFJQ3tzAlZqPKUbnmN7mlIPCl9ZEKP8F+xd7DC8soLerdDggs4ME7/GXuhzu6wsWdaxKHBVHRDsYeZIB50P6f9c9gqVEnlAG3wyx8vst3zJvgVXaJzlRT/EIxL3XT1KsKaJhNqs85NWR1jhTT16z2+cLDR0OrCWNqb5BCDN1niuapOZ+yI5/h0AockWjJNbweYJglGKB1yAqy4hItOvqbtfjxg6VFDthMGswC1jcgtxa8jMVjdqZaX7UM54fh8PJ4G0Itm3oX9yNkhzRspfPyUMNNXGMwhv98Y0YpDdnpn9mYHCjeWNbss9txm1Y8iZiOxbpZn+4U3u+SydojTyiv3JD3ebt0WGieWBRwampfxZ3WjTF9VgGBv5T/VqhtnSdP071+6BSG2nta50FO4NlGHkOsZqIJr+OoTl062m0zCCWCI1eIpryqHZNnrn+VHtiVCdpb3NPRq3pQF/d52dfdOwdEi1YPjQIi2HHAmS0NNsoeNS82E5nJk+c73qoWBQ9ef6ni8Lz1MUVSx/F5q28merRbHl2FnMAug3ruzgs8jhciDaMIbEGwTiKgve5EV1nrnRHZH+NcULAiaU2wgxG37Du6LLOkyPa2LyrghS/VLC0aDpeCsdGhd3TFLWFfsoUuTi5hvCZmTff6NfCmIRkVJHa9OJFib8sGPVJtLP9gf9X2w4JhVhtGiQU50WnPq0Uhg6WvolfcjDKp4YD0yXJ0swoVs/ZVP3KfT9A8RH9TYDE83S5CJirU3S6visSLflLq9w+U+lUlHKexdvfLpAnbBguj/qTInds19PjVP1rmoRX22phQ1GlHC8tj+FfhN7pBbc8nFxuDEPUqCk/1KrL62ekzIUN8Hs+j3idSEp3Rr3DkMfRBpEE1dlwEY8K7Rcf6/ozj4/pIV8BbokTxU1GVqlFe26u51jf06tLxiGC95ABoPtDZ6WVK1ed1vHheQAQhn3wCsgK/zvbtqiGCOtT5P6LggMP0K7i60C8Ka5+fqgnRStAav7FvxaN9cDeRtP2vGe5GaFjaeVCILiXJFxZ8vZoudeXkys+McmFE0WuqslzHpXvH5yZHBX+h+sW442pXzF493NOlsusmn5EzF36w+0PX2q3HrVwYeOHxlUjv8W0LVtLsDw8wvBzmuQDX+JR9xrocCXO5Lk3X6LKRYkq/Sst5MemHnp+6AlI9Ldsx/+d02f6GvLE5uyVd67fwtCqCFirNwSDGp8j8ki3qwUT1YNkOedkrAmQ/hxcKJlpju+QmQdEDrmPGnf2dPvQ5SNEdYh7+ufMhMWr/bJ48ZDRRotxyIaBv9WpRu92C9D+5gwu6UqrLD7GsJeXW0RTprcR2RQCuaYMzfs/4JVOewLeDGWbGcycbv+KLUdXhv+wo9EafL33IMBT8aPOFwATmvbjBtRaL1+Cgd/E8iddvncgb5/ab5o/HLstsRM3EDhO6Vor1CdeYICncw87MJbnGer+SH+SUA/bXzUtuOa395cb2/d/lrQfDd3oU8L51YkAsQkXLNWPL63AVL+iLEgDrP49qrU+gHFdYZYp3sMGhMxsYkPDxj+hwMPHcWnJv2hvszK4sMNoGncwrbytcHgiFIXpswEt581bYwOnxn8+osn82ciUDCNI8pV/O4eKPsdtO2JVAPgyou2K2rskakcuurXwlVF0rtT9wJjPyuEa9h9tTgt1hnQZBYl2s8yZARsUpDWqrjInGi54QCzbbE7K1iLeBTGWbeV+pvdpmMSH3ym8jNPT5inL+tAcGMqM0J8nTb1nEBlxQ396l1xU/n4FfdQXk7gxc+wF/7KzqUGl8gwaxOUDGWvvlldpcBJAPR9gB+ePt27rL8KMbNvzJHy3AcJPzVt/dt1M7DxXwvjzTh+j0u+NGR4bQv38e9tUmRfveRJY2e7N4hWmH3+gW6EkXirbRpmGUdLj4T2NxrjDpXjSJKDiUUVy0CTsuS5L1dx1NNevKjrE+3TAzt+93ckSxMC8+cHV8nrQJHDiu6WxRXOptG3nkl0vbDjJ2Zo2rc3+FGn0Nl3Wv+5M76w7/vrCflnsGDfdYRPmE5rEbIwp6Fx9cFgY9RpmQ1TpmlMWF5O/QteIgEoMWmyucJxNqnZZlBn2W9fTEMO1RyLLbTRW5Xc5g1VPZdwgtX+nGYd/35V3Ve/XYHiEPG2nlsxLbmFTtCMutjzNy2OD8ba8QmpOMH0fJZCExgMaT06nREZsbIOJ2N5wHOayd+qe3Va7yWA8BmPL6fSv8/507Mi69orPPYSPEdCFFht1st0rfa/en1P+9z0cgpQM1IqQIjqm73LUyT352VAD/K5yda2+b7VwTwlFNOBGZmw2yrUWzbSz5/6wmrAWhr3PnnbQTnDB1I1rGrNM8AaouhujTw7kOXnuRPHmUDcOkvsE0QnCM06LvXOpKUPMnx34WmzPhSPvXERSHQU5H8b7feNrm7WD7NG5ds+HbtwLXfv0e7fZrzh4dSHn+kdnDiL84+tZ+4F6UqoL6ArereYpZHMV+zd90hcvZTKMlHI2syfmmH3IqiEdwpZHensskozQqyDD8xpupofo8zd9wLT7y2TbhW0jc0iOfPTLywJ18k5WpMQcjD9oNk5aDb6r98BJMqYnLzo7+mMdv4zHs6K+3Trf7OwNW6dm+DsmFsjcyWdUycw+H5LiMUsbtd5DfQf4fBVkYmFEKLoFNTOFQk7jumGNU8RZq4KimeTxpfPYwowT7rwjZVR39HCUcLZqiqnBaiKCB56grZAbQykSt0BYCp5QE/hatHRA60QGdAD4jv11+35eEAVMwwoYggoT7D4JwrTDZXzWr31cVwpkfbEoIPz18OL0oTXZwf9WUDN8T458q6x9VPtnMpjkCWcJtC+v2iVdeMUvSdeH6PU9UTRruB+6NFOjmB1YnIc4VvSJVn6gt9EZ0aB3tkQZKUA4P6LrndoGyZyeXkn4Kj1jb4V/AZOuimwUcqg4r4SznzhoOFO4f4JoqV8txAi4JUQy64ocS5yWOoqWr3X/8B0EgUbR+0tgj6MMWiZDsVlfZ5vNdrmMexB3iLuBBBvEicHPvTgnPCGidEniGJ4t3wP7wVQyzmXiKKlF/KkH24DYIjuPD+pDHLcjmMJvKot0pIf+qTJJlqGHFL3TWT8xaU3kOgxtX7u2TF98pXScAjwiFSfj4CYb1cUgns23mLHB8+mchqrMhVHp2QjrByEmhQQ+tTH7YcPGfZN7kmE4SZDqegxzpnTMJGaS3SNIaE/AK8dxHrEc7O5XrBFmYS70TKbQ0NpuGjLP3GuzdGTWE4DgAvpFf/QcT50cYfkp23+S7Py+sr2UgrRFPKrSvNHqsKbk+i+pKGxjyOqYTrLy+3UwiOVjymxeN9A9zYBpNuoecFVastr5fwptakK2HluYFXBsXzIH6I5Ura79LxA+jEwj2fAdwcT2yoFd00WYN+Pm4proRVk1z5Hht6wvLUMAmouKc75+0WdMEvP1PGtP1+ycdjTcF794Wx7qVwKnLY1gHpCtSF/EgCewSIfThTjKy1hWUrYooq9fIDK/Xusq+YKs/ZdPyGFGhGYR6ZB24eDjRrjLumgg9OrPuHxx1Jsiwvu5dJHoH+R3k/y6QvR1+S1LnU8Uh3cDU7Pg3IeoS3w23cx9kb3r7gQNAVo/JX5Jzt368nfIGBUYTRWoL/vTePZ57iXz+Nc6fGQTNJCFC3U1U7Yd9/XGtrUjYRmv9Dyn3T+/XjFCVqWZFXUV/Tblrk/UyilqYCPUnzP9Raa72uaKC/TXtGHZBgBvZr9mzDtCr0Jv0WilB1/UauRr3egdR5V69gNcN3fhLy4cuL6i4wfcvkEWfLWgsGv8GkgUF0He+gXfBBHLj3wH6LwJkRzZJE95h1UXAePlerPnhGLX+UdaDCmng2yNTbdMDs93kw9AQEUreSmzX9cmtL7dQTPb6BGwjXR6msYtnf0rAw9QJbP2KDcbuFu5tvnR1XJpsCMxxg2/GBS0Tbup40DoqravBRaRNtvjrN6IRqZQRsp/DH8Xu5Xq+xqYXBDQiL4tusg5p6Avyc5c+e+y3+cIDCROItq144L20Qr/QNi/D+pUd7BZGqU2aLJ0/t67obXNjeXWqP3Vyl2EBUcVJWgm0V6yorXSbqUfZMTv6ZbPDE4Y1TY5vC/kMJ9Jqk3dqp39GTpEDNvA43shGv58HD17JE1tFBl4fzywPwwQ8Ly+6PFwQaC13t8c30XneEOSw9uiRLzxgRZI0bhJffBRNcSvhIDz/CDPkSX0ub5+pecx3rnhb5roagNeDw5pZu7WUu/mszHtv0wWmFcTzsuO2vmqfhpmd1rkksAUP4AnLo+X9cDza7nRgf/lt00JcL93FOp1UyCLYgzlliNWmHf1nsyaKlLSet21D+Eek1QWvDDz5D7JvQ/h+bEBb+XY6D7HWExb0hVVwoSPOJ3Qn8AZM3R7DzmxMD9ychUH1Cpg4vhqTSSuRil1iRoacK99GfMg6HULy25+nmMa3bmRjnm7cREekM4tqHftsVvv4NLrjLS0eXmOatFSphmZiI84EedbnOeZPSPkM6wskLeNxmGG8hYj8tzlnvjHMCrTad3A/Zl1T5e2q7uvDJZEx+k3r53lilWtGw6jVecjxB7KDRRuVFov9BnuRWY1pgYPjs5njYqvTJGU3MqTDfwbqlp6k5cKO6Fdn0G22jInG4oY4N+0wR/VNUdTfxFLX4d+db7T+GDfz2pT8vfgmH2dH3Abrwgke9HIu5MRwidKnARGBBnxiBZ7pkRczJENuZLfEJveHlkOj2jn1bgkyXuQk3zHIKdmNTeHzA4SSor/5iFzBewjp+S+ME7JdGaX8EvjMVH5IBCxZeEu/54xId3mbvr4j0q//PagAMq/YU85KsxIR3F6GPVUllvL2OtyO+Fex9Rnql1+lBb+CjTxm9Qv2Lbu6G8I4qzzIth0Bmdt8+rb8zZX2O7zo0wWBXoilj+n2jJJKAmp+6oJxRDNF8ziW2F5h0i3Vn1bqfWqFy39zD9XLMMEri7ZOn8iMPAF3LrxSqrK7ro8Q85BcQVThG9vtXoLzWeURWuCYId4B6bwa+Uz1N4X4tZhcw9Fhf5PtIdt0sfIHT1KHP8pU2qXz01gAYDO/+F+DlX5JYcLr11yySbd9SZ/Xb5BjqABpmGHFwW5S6CoFp7dodzLqX2S7zvnMu2T2DtB/MqDcyEvceT/tJNB9Pm+VQvJua9I7Iu+IvCPyjsg7Iu+IvCPyjsh/SyJj+gN+ZR7AlTmEg8f3/kUOMXkA1DL/AIN68WyF/95x+9yhq6+3Rq8EqZ4aEylatQjoYmS0ktxS8nHhpwM9zZ/+n5xm/T89+jq2BNisY8tgTLzAt4EdVo/FYGyP9f/F5R8+Hf36J0Q1HPUIp31+AKQeqJFTteoQppukZ4jO7eYyuD3cWyVL9MR/UOyiuKQDwLCeWaJmgNrycBapX2pSTlFCrtI0V0c6i6+UEtFqQYh+36w/4BE0n4anhbtb6F/P0UBE8LaA4YG0cN4cgFmZVtJY2/hN6gM64Ul8iTJ8hGwyP0cDRgDuQnH6EWP0n7QXniapKpKnQr831xHHbbT0ccsmODHpF4GqJ2JyX8OhO8IpMVjR7IcgQx1un+IWLIx74v6iMJ0sYht6Yd43OHcgF70VIRsCMwimISHunNA7vQHjzBdJmqjnOqRTu29dTwPIZ3n2aMUUHzXDr4tAKXgQGI+P1vCJTfhE5YtKIBIJ9HOX/nEHgxjfkBjax5UqqVplImVU4aKFIcR5BISE+eR9i7m7A05URW9THBwvTYBbHBuQe5LU/RcBLybUvZw1oU7szBhYhITUFG6v7NKJsyQRXVTyW2F6k/OWfq5OGbnjceIpcMeGmyWi2scT3mLwMXdRkFX6Iex5AUE9RGifLyQoCtcs72oK/DIGLxQ6P/Jzxr7/Ypjlp/7Db6Qq7mmCGFzAciWmRCixm8nui7vnJJlYz+DQhqbReFGU4IYoKw6vNJHjUhowNgzuoZNYtgTRwBHKRtLIxGH0jJOgh+1+aDnsTM9V5GFlCcxMp+kMld21Kf5vZTdLJAuIJBruPNIjo/RznoErSN73x6PuUNMm5zXP7OT0kXGm7b4uBNtP+8KPChvsUfEdcTus/T2TdORHG9ydkInRbPLGHpdQJ4wTBh7hxIxFgG74d8v9myIox4vdmi7apFfLuR43Ze41JNhHAxTwwM7lpY+dDAxoOIzpWqF8aXwwE34kHrpd4R0qHRbtd0j2S7VO8lwUYIvnZWaTDcdmq5ZenQUfVYdOTN9C9BJoVljZIPsYia/jW0iScHtYsCHVcKB5xYvJQXarMKl6FKObX65ja52O22D2MJaj6uXYsKhZpzgGBmacAPSsuDZttPEUfkM3mgZy17b6G44EBX9wGPIhba7r95KilQ3uZRdolV99PXE9RgkOzXeBC0ZkgONwzprKVR7341k1CfAiHUeDC29xAWq4QEoaLz/kkJ1HNZJZHW++544o9I5vvhK7J0C4xuBcFHyyAtdN+BRzI21GR7Nsvgw4Xybe0Xyr6ZbJ4wkSY6ZMZ6PBXyzKV3Bdneih5uzzZ82J1QaFVwqEBF6eVbqM4mRXajLPA2l4Nfr9hphRIbqEo2znbGEJF/hLTkiz8UmBL3yPg07Fbq2RfWpwN8n9hRYFP1TNB9aQnKtVhRw+etORBT7jskDeYbZrIIPeKEJPPOBU52Tg3ThmV0uvyOSa8FYqW2nSIsoKQtP6T7Olo3WRVu9PD4SAkC8OUVsoYcUOL6r8kFNpoQkc5ZW6BSFvHvIzPxBoS52ULWh4aELJ0WpSTh65BT82QFlksKuuTMN6kT+l0IkmexpATfTW6bfJOr3zHuKOjac1Vmk6se0cbcs++llk0NVMx1OQY/uvBfRlaXu34ILGxplVxxITQyuUo11ictdqjiW5iO31cT7NSVty3W1wePCWU1t4R79VRG67Y7R4ZaMzQaviM34vfyyPa9X4ooQslLDlJ9NCXJaAG1uhB3t8IzN+I+YJQPs0aEE13aJrVajNbbdUiGLC+bJ50+002yjFmaGtBUwIiCs+o04iKFrCB6sizusUCm77kB2VNWvWyS0iPLRhTDAak5Qql4QRuUW6n1rvOvBui1MhT8vNTJZM5ht9fozMORU+Y49eZX1A7MIXhOWWJ1dpDCFKxESvryCFQdLJ2LvKcSYRG5RDK1ZaMCZE98MsYvpH0zxmUiki2q004MQ0IQe7bsDlvu9QgY/ObSQtx+BDdU7oWwua3sg9WKW4Q6dNH7K9WI183+C0G1psiQ7UuJ01lgAfZ/cAK/lgUby48VT2jk6X4MCzmaC19baATqABX57V18TxlLr0VMe7SGK3AoluF6PN0JkCdvTQ3MVRRdAKLl/ZtswpHh+tjcIH8eClae4yq/RzS0LaLWig9xSXHkXM5lA3TozbXDMch/kv1yFjS8FwU0YNMf8UR2fhCvvsLtA1WJ1c5893Eg0MsvlJKvvoMiM6MamLyeaGADIJQV4O2KcbcLR5BRk1TPPuxqwDCviAPCZK1phYh2fnqdpcE1qvTKX8pLPuicgTqIgy/ZmCsmemDTbMWJUZgcFNyyUIoMha4NLGNgAZxXFMX8/5ZEBQr6sa3Jqn1Lu2aXn+hcBv8qPPHhHs0/tj7y+4+rb5b6r0Jlo1bp+uVPH89SbArUKtaqsJyMj8Icpod5nhUISF9pwrgbdtW93ysg/2D21PWAN+kEx736kq4qLOBiyZm2hryrpMifsom9k6XDONs8MQG8dscCepURiraT5MpJl3rHg+posO3ju+BIeWUJPFKeXf2C8EhvT2TN4Aa/8Cmvhg8P6R8oUgGKS2ORvCzo00Wu2M38SiMblkd0GmAFrvmKtc3dkwe/n7Wcl0s/aiiyvl8Q3HiPNJ6Q/nvCbxGaVG3lxYwid1SSC6r7bZfTDA0L07HjfiJUWcu6jTlFeC0v6D0MTyb8wXAu79iE7x1EsfmNgpxoE14iEND/YQdGPBRUv0BQGPeT7VwdgU6pnjqPUQei/FKCzsajJjuDbXArbz+I8VhtdbqxeEoHMEchG/YDyJc9iwl06SILMg1qZMmGBdRinCfkEC/dlaDUerHIAy3VPVWQBGfOiR+PdV5Tq9pI/Fa7eZnFfcILm/kkkcC089svDdRQICQJ2xRDIlHPjSovVbsrsJS0SRKkQJoQnqrLVy1gY+CzCMGdqlBKs0pd9FU+JNLCwZMm7UiUpUpk0167sj8Q9Nibvt+PzpjcBYDK3VNr1B06beiiL22zTFs9Yo4UUd/hTjalYUJvLm1d8tF/frDxVJD1BfHAjRzllouU1zHSBVRw111knTKXVZuv5ZsIg2a/8h3eQXJ9Pzu8hV8ZgFG++WgTwmYrjzcy8tipyl2MEA2ZFLiD53UAs2PxmCloYwCB8n1myx7mR2Ka7lbtDexRP2QcPcBk0Lm/BZe04i2id75OybL4OLXXok4tR3wyidVcXhonBJE/0qRu1FWrghD/5zmq1LRmlWIlrJDkELEtW3BGLLJWVOiizOXJYgpSGBVDXzyRx0QOnQqU2+Onx4GU+9sxuDvyZ7mQM3m/bBKxi+TV4v7a6X1190amQhET7Ul4UjhHzXVOt0iDuw0hLqvC2XnU5WmbI3wgkfNGdN7dD7X2fs1jqMI1r/BL+gl5kSsRNInZ28KARCMGr37EgrzA7O+wOxuhI7fjzzZ6okVdOHX+xvKTiOn6KcA+oMMQpheGrj+473z5hoc7fmysNSgB4LSEoMWQ5jTblTL7MG+UrbTvZhQbDyQ4OxZs24n6ZcRX6+syU3UmV4jcglzUrmrdyq40SJKhVV7nOOfbNEW7vgDQrSVN6yMtXQZobnx9uNIyW03ycca83BDi+80C+8eILTaxKPObw4c7OEqT/CRtFcekRSTaruUGWsOo2UqmGFaBVALXiV5LIf4un8hvPDNh61adThfVKU2TYT2vM2a9Ofm0wL/qxY9NIkkWIee99JWFCxMBUtT2W8kdj19S3lw6YKk2vjuP381KXxVwi3f9DqN/3GktvCNcs194DN80q0VoTreJ9P/MrjbM2UGmI8oEwqcISK7T+UeDFyw5h8KP8I0m9BRC9LJnIWfn9p+TfUhWAhn25kFgAtzH2kbTpQXljthek/MFc/zSilc1R4tGS+9kfyC/q9KZJ3V7zERbHYDy3V1fGEo5gdh/d9lBjcDpq5ngYE/Lhgwhf9hbqqS7JiwdUQ+qNyIqky/Yi/u570SiRvC8iaoA23St+sL4+PLSXczPjxUZ0cpxWD7FhcVfCr+Z76qCqwb1SVfYWvq8oTEWmTFWIyJz/yxHWTloPBK389FizCtXaBI2rk49xkPHMgTT8o13IWymdXpFH0FRmsCCjikE3SPtP+rl6RICHyB7zoYtcLpH2/yuSGCquhx9Xrf2yqHrVPne2vbJigNOrc0XGhEcjjDkyBO/N58qnDzJSClOp4zJfoGwNQwICuEQheQ2PfPqlI5NeAAOpErZCKbNzbxROKVeJJVZMUOnTX5c9Z85kUwG+g/WRmK6JucKFyd3sB3E9ZmwBFoP9orDB/avG9KMzw1pxvCtt4Rr+PUbr7OWluUqU3JqKmgzpnHDN5F6bEaGeBmr0f/3pMLaSqmxjyT3StbLrq/pOA7lK2OceifgVDAruE/oACdTBaLrUfWf6kTpumSdXO6Bo0ffhpMKiOHokLGjHW9VVF5/OzuYkQFle5wY3/pI6ptjv0VXr2dA1IPSUVrU4TwTnHVu2+n6jqTAwj5qU0+qaA9G0f/6DDYe8HeRwnLKZ/XEAymvfSPrMIR/+2mYHdo+82q408XAGSQmbYwmv9NInTYLItozpeP/TIwnkrg2Z/0dyT5eijdvp7Y82/f9zOzXIatTJ+78+3NM5yLbTNYfpe825SxedptAGtBfjThRY2O3k3PcUBq9KlADTji4V3N2Ynf70hcZUHXX/gsIYFQrcP6weeS6mQ+MglxuSWea0BGFdw79SWxmk9PZ99h/bW7fn2h/8FUEsDBBQAAgAIAK10U0iAI88WSwAAAGoAAAAbAAAAdW5pdmVyc2FsL3VuaXZlcnNhbC5wbmcueG1ss7GvyM1RKEstKs7Mz7NVMtQzULK34+WyKShKLctMLVeoAIoBBSFASaHSVsnECMEtz0wpybBVsjA1Q4hlpGamZ5TYKpkhKdQHGgkAUEsBAgAAFAACAAgAT5SVRw3AMR7AAQAA2gMAAA8AAAAAAAAAAQAAAAAAAAAAAG5vbmUvcGxheWVyLnhtbFBLAQIAABQAAgAIAE+UlUepAcR2+wIAALAIAAAUAAAAAAAAAAEAAAAAAO0BAAB1bml2ZXJzYWwvcGxheWVyLnhtbFBLAQIAABQAAgAIAK10U0iupexoSDAAACxTAAAXAAAAAAAAAAAAAAAAABoFAAB1bml2ZXJzYWwvdW5pdmVyc2FsLnBuZ1BLAQIAABQAAgAIAK10U0iAI88WSwAAAGoAAAAbAAAAAAAAAAEAAAAAAJc1AAB1bml2ZXJzYWwvdW5pdmVyc2FsLnBuZy54bWxQSwUGAAAAAAQABAANAQAAGzYAAAAA"/>
  <p:tag name="ISPRING_SCORM_RATE_QUIZZES" val="0"/>
</p:tagLst>
</file>

<file path=ppt/theme/theme1.xml><?xml version="1.0" encoding="utf-8"?>
<a:theme xmlns:a="http://schemas.openxmlformats.org/drawingml/2006/main" name="Office 佈景主題">
  <a:themeElements>
    <a:clrScheme name="自訂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10322</TotalTime>
  <Words>13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</dc:title>
  <dc:creator>數位部宜錚#453</dc:creator>
  <cp:lastModifiedBy>07_[永照 副理]</cp:lastModifiedBy>
  <cp:revision>191</cp:revision>
  <dcterms:created xsi:type="dcterms:W3CDTF">2015-10-08T07:44:05Z</dcterms:created>
  <dcterms:modified xsi:type="dcterms:W3CDTF">2019-12-16T09:54:41Z</dcterms:modified>
</cp:coreProperties>
</file>