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0"/>
  </p:notesMasterIdLst>
  <p:handoutMasterIdLst>
    <p:handoutMasterId r:id="rId191"/>
  </p:handoutMasterIdLst>
  <p:sldIdLst>
    <p:sldId id="256" r:id="rId2"/>
    <p:sldId id="257" r:id="rId3"/>
    <p:sldId id="258" r:id="rId4"/>
    <p:sldId id="934" r:id="rId5"/>
    <p:sldId id="935" r:id="rId6"/>
    <p:sldId id="936" r:id="rId7"/>
    <p:sldId id="891" r:id="rId8"/>
    <p:sldId id="1039" r:id="rId9"/>
    <p:sldId id="892" r:id="rId10"/>
    <p:sldId id="1040" r:id="rId11"/>
    <p:sldId id="993" r:id="rId12"/>
    <p:sldId id="1041" r:id="rId13"/>
    <p:sldId id="994" r:id="rId14"/>
    <p:sldId id="1042" r:id="rId15"/>
    <p:sldId id="895" r:id="rId16"/>
    <p:sldId id="1043" r:id="rId17"/>
    <p:sldId id="896" r:id="rId18"/>
    <p:sldId id="1044" r:id="rId19"/>
    <p:sldId id="995" r:id="rId20"/>
    <p:sldId id="1045" r:id="rId21"/>
    <p:sldId id="996" r:id="rId22"/>
    <p:sldId id="1046" r:id="rId23"/>
    <p:sldId id="897" r:id="rId24"/>
    <p:sldId id="1047" r:id="rId25"/>
    <p:sldId id="898" r:id="rId26"/>
    <p:sldId id="1048" r:id="rId27"/>
    <p:sldId id="997" r:id="rId28"/>
    <p:sldId id="1049" r:id="rId29"/>
    <p:sldId id="998" r:id="rId30"/>
    <p:sldId id="1050" r:id="rId31"/>
    <p:sldId id="899" r:id="rId32"/>
    <p:sldId id="1051" r:id="rId33"/>
    <p:sldId id="929" r:id="rId34"/>
    <p:sldId id="900" r:id="rId35"/>
    <p:sldId id="1052" r:id="rId36"/>
    <p:sldId id="999" r:id="rId37"/>
    <p:sldId id="1053" r:id="rId38"/>
    <p:sldId id="1000" r:id="rId39"/>
    <p:sldId id="1054" r:id="rId40"/>
    <p:sldId id="1001" r:id="rId41"/>
    <p:sldId id="1055" r:id="rId42"/>
    <p:sldId id="1002" r:id="rId43"/>
    <p:sldId id="1056" r:id="rId44"/>
    <p:sldId id="901" r:id="rId45"/>
    <p:sldId id="1057" r:id="rId46"/>
    <p:sldId id="902" r:id="rId47"/>
    <p:sldId id="1058" r:id="rId48"/>
    <p:sldId id="1003" r:id="rId49"/>
    <p:sldId id="1059" r:id="rId50"/>
    <p:sldId id="1004" r:id="rId51"/>
    <p:sldId id="1060" r:id="rId52"/>
    <p:sldId id="1005" r:id="rId53"/>
    <p:sldId id="1061" r:id="rId54"/>
    <p:sldId id="1006" r:id="rId55"/>
    <p:sldId id="1062" r:id="rId56"/>
    <p:sldId id="1007" r:id="rId57"/>
    <p:sldId id="1008" r:id="rId58"/>
    <p:sldId id="903" r:id="rId59"/>
    <p:sldId id="1063" r:id="rId60"/>
    <p:sldId id="904" r:id="rId61"/>
    <p:sldId id="1064" r:id="rId62"/>
    <p:sldId id="1009" r:id="rId63"/>
    <p:sldId id="1065" r:id="rId64"/>
    <p:sldId id="1010" r:id="rId65"/>
    <p:sldId id="1066" r:id="rId66"/>
    <p:sldId id="905" r:id="rId67"/>
    <p:sldId id="1067" r:id="rId68"/>
    <p:sldId id="906" r:id="rId69"/>
    <p:sldId id="1068" r:id="rId70"/>
    <p:sldId id="1011" r:id="rId71"/>
    <p:sldId id="1069" r:id="rId72"/>
    <p:sldId id="1012" r:id="rId73"/>
    <p:sldId id="1070" r:id="rId74"/>
    <p:sldId id="907" r:id="rId75"/>
    <p:sldId id="1071" r:id="rId76"/>
    <p:sldId id="908" r:id="rId77"/>
    <p:sldId id="1072" r:id="rId78"/>
    <p:sldId id="1013" r:id="rId79"/>
    <p:sldId id="1073" r:id="rId80"/>
    <p:sldId id="1014" r:id="rId81"/>
    <p:sldId id="1074" r:id="rId82"/>
    <p:sldId id="909" r:id="rId83"/>
    <p:sldId id="1075" r:id="rId84"/>
    <p:sldId id="910" r:id="rId85"/>
    <p:sldId id="1076" r:id="rId86"/>
    <p:sldId id="1015" r:id="rId87"/>
    <p:sldId id="1077" r:id="rId88"/>
    <p:sldId id="1016" r:id="rId89"/>
    <p:sldId id="1078" r:id="rId90"/>
    <p:sldId id="911" r:id="rId91"/>
    <p:sldId id="1079" r:id="rId92"/>
    <p:sldId id="1080" r:id="rId93"/>
    <p:sldId id="912" r:id="rId94"/>
    <p:sldId id="1081" r:id="rId95"/>
    <p:sldId id="1017" r:id="rId96"/>
    <p:sldId id="1082" r:id="rId97"/>
    <p:sldId id="1120" r:id="rId98"/>
    <p:sldId id="1018" r:id="rId99"/>
    <p:sldId id="1083" r:id="rId100"/>
    <p:sldId id="913" r:id="rId101"/>
    <p:sldId id="1084" r:id="rId102"/>
    <p:sldId id="931" r:id="rId103"/>
    <p:sldId id="914" r:id="rId104"/>
    <p:sldId id="1085" r:id="rId105"/>
    <p:sldId id="1019" r:id="rId106"/>
    <p:sldId id="1020" r:id="rId107"/>
    <p:sldId id="1121" r:id="rId108"/>
    <p:sldId id="1021" r:id="rId109"/>
    <p:sldId id="1086" r:id="rId110"/>
    <p:sldId id="915" r:id="rId111"/>
    <p:sldId id="1087" r:id="rId112"/>
    <p:sldId id="1088" r:id="rId113"/>
    <p:sldId id="916" r:id="rId114"/>
    <p:sldId id="1089" r:id="rId115"/>
    <p:sldId id="1022" r:id="rId116"/>
    <p:sldId id="1023" r:id="rId117"/>
    <p:sldId id="1122" r:id="rId118"/>
    <p:sldId id="1024" r:id="rId119"/>
    <p:sldId id="1090" r:id="rId120"/>
    <p:sldId id="1123" r:id="rId121"/>
    <p:sldId id="1025" r:id="rId122"/>
    <p:sldId id="1026" r:id="rId123"/>
    <p:sldId id="917" r:id="rId124"/>
    <p:sldId id="1091" r:id="rId125"/>
    <p:sldId id="918" r:id="rId126"/>
    <p:sldId id="1092" r:id="rId127"/>
    <p:sldId id="1027" r:id="rId128"/>
    <p:sldId id="1093" r:id="rId129"/>
    <p:sldId id="1028" r:id="rId130"/>
    <p:sldId id="1094" r:id="rId131"/>
    <p:sldId id="919" r:id="rId132"/>
    <p:sldId id="1095" r:id="rId133"/>
    <p:sldId id="920" r:id="rId134"/>
    <p:sldId id="1096" r:id="rId135"/>
    <p:sldId id="1029" r:id="rId136"/>
    <p:sldId id="1097" r:id="rId137"/>
    <p:sldId id="1030" r:id="rId138"/>
    <p:sldId id="1098" r:id="rId139"/>
    <p:sldId id="921" r:id="rId140"/>
    <p:sldId id="1099" r:id="rId141"/>
    <p:sldId id="922" r:id="rId142"/>
    <p:sldId id="1100" r:id="rId143"/>
    <p:sldId id="1031" r:id="rId144"/>
    <p:sldId id="1032" r:id="rId145"/>
    <p:sldId id="1033" r:id="rId146"/>
    <p:sldId id="1101" r:id="rId147"/>
    <p:sldId id="1034" r:id="rId148"/>
    <p:sldId id="923" r:id="rId149"/>
    <p:sldId id="1102" r:id="rId150"/>
    <p:sldId id="924" r:id="rId151"/>
    <p:sldId id="1103" r:id="rId152"/>
    <p:sldId id="1035" r:id="rId153"/>
    <p:sldId id="1104" r:id="rId154"/>
    <p:sldId id="1036" r:id="rId155"/>
    <p:sldId id="1105" r:id="rId156"/>
    <p:sldId id="925" r:id="rId157"/>
    <p:sldId id="1106" r:id="rId158"/>
    <p:sldId id="933" r:id="rId159"/>
    <p:sldId id="926" r:id="rId160"/>
    <p:sldId id="1107" r:id="rId161"/>
    <p:sldId id="1037" r:id="rId162"/>
    <p:sldId id="1108" r:id="rId163"/>
    <p:sldId id="1038" r:id="rId164"/>
    <p:sldId id="1109" r:id="rId165"/>
    <p:sldId id="927" r:id="rId166"/>
    <p:sldId id="1110" r:id="rId167"/>
    <p:sldId id="928" r:id="rId168"/>
    <p:sldId id="1111" r:id="rId169"/>
    <p:sldId id="978" r:id="rId170"/>
    <p:sldId id="1112" r:id="rId171"/>
    <p:sldId id="979" r:id="rId172"/>
    <p:sldId id="1113" r:id="rId173"/>
    <p:sldId id="980" r:id="rId174"/>
    <p:sldId id="991" r:id="rId175"/>
    <p:sldId id="981" r:id="rId176"/>
    <p:sldId id="1114" r:id="rId177"/>
    <p:sldId id="992" r:id="rId178"/>
    <p:sldId id="982" r:id="rId179"/>
    <p:sldId id="983" r:id="rId180"/>
    <p:sldId id="1115" r:id="rId181"/>
    <p:sldId id="984" r:id="rId182"/>
    <p:sldId id="1116" r:id="rId183"/>
    <p:sldId id="985" r:id="rId184"/>
    <p:sldId id="1117" r:id="rId185"/>
    <p:sldId id="986" r:id="rId186"/>
    <p:sldId id="1118" r:id="rId187"/>
    <p:sldId id="987" r:id="rId188"/>
    <p:sldId id="1119" r:id="rId18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 userDrawn="1">
          <p15:clr>
            <a:srgbClr val="A4A3A4"/>
          </p15:clr>
        </p15:guide>
        <p15:guide id="2" pos="4588" userDrawn="1">
          <p15:clr>
            <a:srgbClr val="A4A3A4"/>
          </p15:clr>
        </p15:guide>
        <p15:guide id="3" orient="horz" pos="334">
          <p15:clr>
            <a:srgbClr val="A4A3A4"/>
          </p15:clr>
        </p15:guide>
        <p15:guide id="4" orient="horz" pos="1245">
          <p15:clr>
            <a:srgbClr val="A4A3A4"/>
          </p15:clr>
        </p15:guide>
        <p15:guide id="5" pos="1338">
          <p15:clr>
            <a:srgbClr val="A4A3A4"/>
          </p15:clr>
        </p15:guide>
        <p15:guide id="6" pos="431">
          <p15:clr>
            <a:srgbClr val="A4A3A4"/>
          </p15:clr>
        </p15:guide>
        <p15:guide id="7" pos="45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A2"/>
    <a:srgbClr val="00A6A2"/>
    <a:srgbClr val="73B5A5"/>
    <a:srgbClr val="00C1D0"/>
    <a:srgbClr val="D3EDFA"/>
    <a:srgbClr val="95C7BB"/>
    <a:srgbClr val="C7EAFD"/>
    <a:srgbClr val="FE7684"/>
    <a:srgbClr val="EE9A00"/>
    <a:srgbClr val="33A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5215" autoAdjust="0"/>
  </p:normalViewPr>
  <p:slideViewPr>
    <p:cSldViewPr snapToGrid="0">
      <p:cViewPr varScale="1">
        <p:scale>
          <a:sx n="105" d="100"/>
          <a:sy n="105" d="100"/>
        </p:scale>
        <p:origin x="138" y="126"/>
      </p:cViewPr>
      <p:guideLst>
        <p:guide orient="horz" pos="3249"/>
        <p:guide pos="4588"/>
        <p:guide orient="horz" pos="334"/>
        <p:guide orient="horz" pos="1245"/>
        <p:guide pos="1338"/>
        <p:guide pos="431"/>
        <p:guide pos="4530"/>
      </p:guideLst>
    </p:cSldViewPr>
  </p:slideViewPr>
  <p:outlineViewPr>
    <p:cViewPr>
      <p:scale>
        <a:sx n="33" d="100"/>
        <a:sy n="33" d="100"/>
      </p:scale>
      <p:origin x="0" y="55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889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93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tableStyles" Target="tableStyles.xml"/><Relationship Id="rId190" Type="http://schemas.openxmlformats.org/officeDocument/2006/relationships/notesMaster" Target="notesMasters/notes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3823B-5B99-4886-A180-E6E16789B2A7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230C6-A0D2-47CE-ACF0-BEA507625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34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F8C3-D7E0-42EC-B5FE-4F8CC12B29AB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52AC3-689F-4624-9ACD-015E3CF04B1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44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2AC3-689F-4624-9ACD-015E3CF04B16}" type="slidenum">
              <a:rPr lang="zh-TW" altLang="en-US" smtClean="0"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750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52AC3-689F-4624-9ACD-015E3CF04B16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52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2793568" y="1313035"/>
            <a:ext cx="3046398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9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  <a:endParaRPr lang="zh-TW" altLang="en-US" sz="269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4852956" y="3307651"/>
            <a:ext cx="6359850" cy="131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6000" dirty="0" smtClean="0">
                <a:latin typeface="華康粗圓體" panose="020F0709000000000000" pitchFamily="49" charset="-120"/>
                <a:ea typeface="華康粗圓體" panose="020F0709000000000000" pitchFamily="49" charset="-120"/>
              </a:rPr>
              <a:t>排列組合</a:t>
            </a:r>
            <a:endParaRPr lang="zh-TW" altLang="en-US" sz="6000" dirty="0"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-5186" y="0"/>
            <a:ext cx="412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數學</a:t>
            </a:r>
            <a:r>
              <a:rPr lang="en-US" altLang="zh-TW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C2 (</a:t>
            </a:r>
            <a:r>
              <a:rPr lang="zh-TW" altLang="en-US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第二冊</a:t>
            </a:r>
            <a:r>
              <a:rPr lang="en-US" altLang="zh-TW" sz="4000" baseline="0" dirty="0" smtClean="0">
                <a:latin typeface="Times New Roman" panose="02020603050405020304" pitchFamily="18" charset="0"/>
                <a:ea typeface="華康粗圓體" panose="020F0709000000000000" pitchFamily="49" charset="-120"/>
              </a:rPr>
              <a:t>)</a:t>
            </a:r>
            <a:endParaRPr lang="zh-TW" altLang="en-US" sz="4000" baseline="0" dirty="0">
              <a:latin typeface="Times New Roman" panose="02020603050405020304" pitchFamily="18" charset="0"/>
              <a:ea typeface="華康粗圓體" panose="020F0709000000000000" pitchFamily="49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005">
            <a:off x="263545" y="4782519"/>
            <a:ext cx="1219910" cy="152488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7297">
            <a:off x="1054754" y="5749729"/>
            <a:ext cx="890018" cy="111252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960">
            <a:off x="-106633" y="5366287"/>
            <a:ext cx="1136987" cy="1421233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8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生練習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8" name="文字方塊 17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學生練習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1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45055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學生進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1" name="文字方塊 10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學生練習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11163300" y="300897"/>
            <a:ext cx="1080160" cy="813527"/>
            <a:chOff x="11163300" y="300897"/>
            <a:chExt cx="1080160" cy="813527"/>
          </a:xfrm>
        </p:grpSpPr>
        <p:sp>
          <p:nvSpPr>
            <p:cNvPr id="12" name="流程圖: 延遲 11"/>
            <p:cNvSpPr/>
            <p:nvPr userDrawn="1"/>
          </p:nvSpPr>
          <p:spPr>
            <a:xfrm rot="10800000">
              <a:off x="11229972" y="300897"/>
              <a:ext cx="962025" cy="813527"/>
            </a:xfrm>
            <a:prstGeom prst="flowChartDelay">
              <a:avLst/>
            </a:prstGeom>
            <a:solidFill>
              <a:srgbClr val="00C1D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11163300" y="525295"/>
              <a:ext cx="10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進階題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2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45823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結尾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E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12" y="0"/>
            <a:ext cx="9112975" cy="685799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5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單元名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ED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791"/>
            <a:ext cx="2468885" cy="41452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3" name="文字版面配置區 2"/>
          <p:cNvSpPr>
            <a:spLocks noGrp="1"/>
          </p:cNvSpPr>
          <p:nvPr>
            <p:ph type="body" sz="quarter" idx="10"/>
          </p:nvPr>
        </p:nvSpPr>
        <p:spPr>
          <a:xfrm>
            <a:off x="2468885" y="1826862"/>
            <a:ext cx="24822151" cy="1860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5000">
                <a:solidFill>
                  <a:srgbClr val="00A6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14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2468885" y="4013200"/>
            <a:ext cx="24822151" cy="18605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600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6000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點整理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" y="0"/>
            <a:ext cx="12190192" cy="68590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81" y="398092"/>
            <a:ext cx="2841041" cy="1150622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5055503" y="501117"/>
            <a:ext cx="2082799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重點整理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970">
            <a:off x="4513472" y="636961"/>
            <a:ext cx="802395" cy="100299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5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重點整理(有TO BE CONTINU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5" y="0"/>
            <a:ext cx="12190192" cy="68590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381" y="398092"/>
            <a:ext cx="2841041" cy="115062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970">
            <a:off x="4513472" y="636961"/>
            <a:ext cx="802395" cy="1002993"/>
          </a:xfrm>
          <a:prstGeom prst="rect">
            <a:avLst/>
          </a:prstGeom>
          <a:effectLst>
            <a:outerShdw blurRad="762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8" name="文字方塊 17"/>
          <p:cNvSpPr txBox="1"/>
          <p:nvPr userDrawn="1"/>
        </p:nvSpPr>
        <p:spPr>
          <a:xfrm>
            <a:off x="5055503" y="501117"/>
            <a:ext cx="2082799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重點整理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10540231" y="6048462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（接下頁）</a:t>
            </a:r>
            <a:endParaRPr lang="zh-TW" altLang="en-US" sz="2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08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69267" y="339579"/>
            <a:ext cx="11453465" cy="2011735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例題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6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70C0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3190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例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369267" y="339580"/>
            <a:ext cx="11453465" cy="1410844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例題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6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70C0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231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C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215081" y="359229"/>
            <a:ext cx="11761838" cy="6139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5" y="142875"/>
            <a:ext cx="1660400" cy="1807792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390192" y="290160"/>
            <a:ext cx="1192897" cy="7444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3200" dirty="0" smtClean="0">
                <a:solidFill>
                  <a:srgbClr val="00A6A2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類題</a:t>
            </a:r>
            <a:endParaRPr lang="zh-TW" altLang="en-US" sz="3200" dirty="0">
              <a:solidFill>
                <a:srgbClr val="00A6A2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9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760893" y="897506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35967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老師講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5" name="文字方塊 14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老師講解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24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5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老師進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8791"/>
          <a:stretch/>
        </p:blipFill>
        <p:spPr>
          <a:xfrm>
            <a:off x="172800" y="262800"/>
            <a:ext cx="3022114" cy="1146057"/>
          </a:xfrm>
          <a:prstGeom prst="rect">
            <a:avLst/>
          </a:prstGeom>
        </p:spPr>
      </p:pic>
      <p:sp>
        <p:nvSpPr>
          <p:cNvPr id="18" name="文字方塊 17"/>
          <p:cNvSpPr txBox="1"/>
          <p:nvPr userDrawn="1"/>
        </p:nvSpPr>
        <p:spPr>
          <a:xfrm>
            <a:off x="172800" y="477212"/>
            <a:ext cx="19681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老師講解</a:t>
            </a:r>
            <a:endParaRPr lang="zh-TW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rgbClr val="0095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172800" y="277157"/>
            <a:ext cx="1712266" cy="400110"/>
          </a:xfrm>
          <a:prstGeom prst="rect">
            <a:avLst/>
          </a:prstGeom>
          <a:solidFill>
            <a:srgbClr val="0095A2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教學講義</a:t>
            </a:r>
            <a:endParaRPr lang="zh-TW" altLang="en-US" sz="2000" dirty="0">
              <a:solidFill>
                <a:schemeClr val="bg1"/>
              </a:solidFill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grpSp>
        <p:nvGrpSpPr>
          <p:cNvPr id="3" name="群組 2"/>
          <p:cNvGrpSpPr/>
          <p:nvPr userDrawn="1"/>
        </p:nvGrpSpPr>
        <p:grpSpPr>
          <a:xfrm>
            <a:off x="11163300" y="300897"/>
            <a:ext cx="1080160" cy="813527"/>
            <a:chOff x="11163300" y="300897"/>
            <a:chExt cx="1080160" cy="813527"/>
          </a:xfrm>
        </p:grpSpPr>
        <p:sp>
          <p:nvSpPr>
            <p:cNvPr id="24" name="流程圖: 延遲 23"/>
            <p:cNvSpPr/>
            <p:nvPr userDrawn="1"/>
          </p:nvSpPr>
          <p:spPr>
            <a:xfrm rot="10800000">
              <a:off x="11229972" y="300897"/>
              <a:ext cx="962025" cy="813527"/>
            </a:xfrm>
            <a:prstGeom prst="flowChartDelay">
              <a:avLst/>
            </a:prstGeom>
            <a:solidFill>
              <a:srgbClr val="00C1D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 userDrawn="1"/>
          </p:nvSpPr>
          <p:spPr>
            <a:xfrm>
              <a:off x="11163300" y="525295"/>
              <a:ext cx="108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進階題</a:t>
              </a:r>
              <a:endPara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805" y="6599685"/>
            <a:ext cx="761937" cy="182865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94913" y="262800"/>
            <a:ext cx="839885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>
              <a:defRPr sz="2800">
                <a:solidFill>
                  <a:srgbClr val="0095A2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5" name="文字版面配置區 23"/>
          <p:cNvSpPr>
            <a:spLocks noGrp="1"/>
          </p:cNvSpPr>
          <p:nvPr>
            <p:ph type="body" sz="quarter" idx="11"/>
          </p:nvPr>
        </p:nvSpPr>
        <p:spPr>
          <a:xfrm>
            <a:off x="1856491" y="552450"/>
            <a:ext cx="934334" cy="75575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5400">
                <a:solidFill>
                  <a:srgbClr val="0095A2"/>
                </a:solidFill>
                <a:latin typeface="+mn-lt"/>
                <a:ea typeface="華康粗圓體" pitchFamily="49" charset="-120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2752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ED0F2-2172-4BA2-BD1D-FDC8347DC709}" type="datetimeFigureOut">
              <a:rPr lang="zh-TW" altLang="en-US" smtClean="0"/>
              <a:t>2019/11/29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7FBD-677A-4CF4-88A8-0C3204F354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50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2" r:id="rId5"/>
    <p:sldLayoutId id="2147483669" r:id="rId6"/>
    <p:sldLayoutId id="2147483653" r:id="rId7"/>
    <p:sldLayoutId id="2147483654" r:id="rId8"/>
    <p:sldLayoutId id="2147483655" r:id="rId9"/>
    <p:sldLayoutId id="2147483661" r:id="rId10"/>
    <p:sldLayoutId id="2147483668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png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4.png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0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pn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8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0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5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3.png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png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8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0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9.png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0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9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9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9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9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1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8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0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1" y="448014"/>
            <a:ext cx="9720453" cy="10807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60" b="19007"/>
          <a:stretch/>
        </p:blipFill>
        <p:spPr>
          <a:xfrm>
            <a:off x="2124075" y="2325012"/>
            <a:ext cx="4743256" cy="19857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0" r="41960" b="740"/>
          <a:stretch/>
        </p:blipFill>
        <p:spPr>
          <a:xfrm>
            <a:off x="2124075" y="4415069"/>
            <a:ext cx="4743256" cy="4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6713" y="2146041"/>
            <a:ext cx="11458575" cy="634481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409432" cy="21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6713" y="2146041"/>
            <a:ext cx="11458575" cy="634481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07"/>
          <a:stretch/>
        </p:blipFill>
        <p:spPr>
          <a:xfrm>
            <a:off x="2124075" y="530225"/>
            <a:ext cx="8409432" cy="209167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53" b="95749"/>
          <a:stretch/>
        </p:blipFill>
        <p:spPr>
          <a:xfrm>
            <a:off x="2069402" y="3023829"/>
            <a:ext cx="6794680" cy="3818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r="30353" b="88789"/>
          <a:stretch/>
        </p:blipFill>
        <p:spPr>
          <a:xfrm>
            <a:off x="2069402" y="3567329"/>
            <a:ext cx="6794680" cy="3818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7" r="30353" b="80471"/>
          <a:stretch/>
        </p:blipFill>
        <p:spPr>
          <a:xfrm>
            <a:off x="2069402" y="4129491"/>
            <a:ext cx="6794680" cy="53013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7" r="30353" b="56371"/>
          <a:stretch/>
        </p:blipFill>
        <p:spPr>
          <a:xfrm>
            <a:off x="2069402" y="4746629"/>
            <a:ext cx="6794680" cy="53013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999" r="7209" b="49099"/>
          <a:stretch/>
        </p:blipFill>
        <p:spPr>
          <a:xfrm>
            <a:off x="2069402" y="5559718"/>
            <a:ext cx="9052688" cy="5301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954" r="7209" b="43144"/>
          <a:stretch/>
        </p:blipFill>
        <p:spPr>
          <a:xfrm>
            <a:off x="2069402" y="6092876"/>
            <a:ext cx="9052688" cy="53013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962661"/>
            <a:ext cx="554526" cy="51435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0" t="19515" r="29264" b="62504"/>
          <a:stretch/>
        </p:blipFill>
        <p:spPr>
          <a:xfrm>
            <a:off x="7833341" y="3925926"/>
            <a:ext cx="4038600" cy="16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66713" y="2146041"/>
            <a:ext cx="11458575" cy="634481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962661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409432" cy="21023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7" r="8547" b="37036"/>
          <a:stretch/>
        </p:blipFill>
        <p:spPr>
          <a:xfrm>
            <a:off x="2069402" y="3014499"/>
            <a:ext cx="8922059" cy="37251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4" r="8547" b="29141"/>
          <a:stretch/>
        </p:blipFill>
        <p:spPr>
          <a:xfrm>
            <a:off x="2069402" y="3509016"/>
            <a:ext cx="8922059" cy="5124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9" t="70878" r="24672" b="13022"/>
          <a:stretch/>
        </p:blipFill>
        <p:spPr>
          <a:xfrm>
            <a:off x="5531739" y="3525274"/>
            <a:ext cx="5001768" cy="14462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98" r="8547" b="6997"/>
          <a:stretch/>
        </p:blipFill>
        <p:spPr>
          <a:xfrm>
            <a:off x="2069402" y="5571081"/>
            <a:ext cx="8922059" cy="51247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62" r="8547" b="-567"/>
          <a:stretch/>
        </p:blipFill>
        <p:spPr>
          <a:xfrm>
            <a:off x="2069402" y="6177571"/>
            <a:ext cx="8922059" cy="5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3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3"/>
          <a:stretch/>
        </p:blipFill>
        <p:spPr>
          <a:xfrm>
            <a:off x="2124075" y="461967"/>
            <a:ext cx="9755886" cy="15144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3" r="56832" b="3422"/>
          <a:stretch/>
        </p:blipFill>
        <p:spPr>
          <a:xfrm>
            <a:off x="5874981" y="1066807"/>
            <a:ext cx="4211411" cy="3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057882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3"/>
          <a:stretch/>
        </p:blipFill>
        <p:spPr>
          <a:xfrm>
            <a:off x="2124075" y="461967"/>
            <a:ext cx="9755886" cy="151447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18" b="92264"/>
          <a:stretch/>
        </p:blipFill>
        <p:spPr>
          <a:xfrm>
            <a:off x="2124075" y="2057882"/>
            <a:ext cx="7962317" cy="4240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3" r="56832" b="3422"/>
          <a:stretch/>
        </p:blipFill>
        <p:spPr>
          <a:xfrm>
            <a:off x="5874981" y="1066807"/>
            <a:ext cx="4211411" cy="3949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 r="16618" b="82881"/>
          <a:stretch/>
        </p:blipFill>
        <p:spPr>
          <a:xfrm>
            <a:off x="2124075" y="2504713"/>
            <a:ext cx="7962317" cy="42405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4" r="16618" b="74370"/>
          <a:stretch/>
        </p:blipFill>
        <p:spPr>
          <a:xfrm>
            <a:off x="2124075" y="2951544"/>
            <a:ext cx="7962317" cy="4240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5" r="16618" b="66029"/>
          <a:stretch/>
        </p:blipFill>
        <p:spPr>
          <a:xfrm>
            <a:off x="2124075" y="3398375"/>
            <a:ext cx="7962317" cy="4240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28" r="16618" b="56736"/>
          <a:stretch/>
        </p:blipFill>
        <p:spPr>
          <a:xfrm>
            <a:off x="2124075" y="3845206"/>
            <a:ext cx="7962317" cy="42405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0" r="16618" b="47664"/>
          <a:stretch/>
        </p:blipFill>
        <p:spPr>
          <a:xfrm>
            <a:off x="2124075" y="4292037"/>
            <a:ext cx="7962317" cy="42405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7" r="16618" b="39957"/>
          <a:stretch/>
        </p:blipFill>
        <p:spPr>
          <a:xfrm>
            <a:off x="2124075" y="4738868"/>
            <a:ext cx="7962317" cy="42405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3" r="16618" b="32171"/>
          <a:stretch/>
        </p:blipFill>
        <p:spPr>
          <a:xfrm>
            <a:off x="2124075" y="5129713"/>
            <a:ext cx="7962317" cy="4240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2" r="14859" b="9352"/>
          <a:stretch/>
        </p:blipFill>
        <p:spPr>
          <a:xfrm>
            <a:off x="2124075" y="5632530"/>
            <a:ext cx="8130268" cy="42405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36" r="12123" b="728"/>
          <a:stretch/>
        </p:blipFill>
        <p:spPr>
          <a:xfrm>
            <a:off x="2124074" y="6079365"/>
            <a:ext cx="8391525" cy="42405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5" t="68610" r="66575" b="19371"/>
          <a:stretch/>
        </p:blipFill>
        <p:spPr>
          <a:xfrm>
            <a:off x="7389650" y="4738868"/>
            <a:ext cx="2628901" cy="6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完全相鄰或完全不相鄰的排法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11"/>
          <a:stretch/>
        </p:blipFill>
        <p:spPr>
          <a:xfrm>
            <a:off x="638214" y="1903445"/>
            <a:ext cx="5634990" cy="26125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4" b="60476"/>
          <a:stretch/>
        </p:blipFill>
        <p:spPr>
          <a:xfrm>
            <a:off x="6180591" y="1968762"/>
            <a:ext cx="5634990" cy="270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完全相鄰或完全不相鄰的排法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38214" y="4677748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2"/>
          <a:stretch/>
        </p:blipFill>
        <p:spPr>
          <a:xfrm>
            <a:off x="638214" y="1903446"/>
            <a:ext cx="5634990" cy="26498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72" r="12864" b="50086"/>
          <a:stretch/>
        </p:blipFill>
        <p:spPr>
          <a:xfrm>
            <a:off x="1267388" y="4769337"/>
            <a:ext cx="4910048" cy="4368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2864" b="46858"/>
          <a:stretch/>
        </p:blipFill>
        <p:spPr>
          <a:xfrm>
            <a:off x="1267388" y="5202701"/>
            <a:ext cx="4910048" cy="4368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01" r="12863" b="42332"/>
          <a:stretch/>
        </p:blipFill>
        <p:spPr>
          <a:xfrm>
            <a:off x="6644283" y="1959432"/>
            <a:ext cx="4910048" cy="63494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2" r="12863" b="39385"/>
          <a:stretch/>
        </p:blipFill>
        <p:spPr>
          <a:xfrm>
            <a:off x="6710451" y="2722236"/>
            <a:ext cx="4910048" cy="3619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16" r="12863" b="36228"/>
          <a:stretch/>
        </p:blipFill>
        <p:spPr>
          <a:xfrm>
            <a:off x="6710451" y="3212050"/>
            <a:ext cx="4910048" cy="4387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6" r="12863" b="32738"/>
          <a:stretch/>
        </p:blipFill>
        <p:spPr>
          <a:xfrm>
            <a:off x="6710451" y="3778645"/>
            <a:ext cx="4910048" cy="43873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7" r="12863" b="29237"/>
          <a:stretch/>
        </p:blipFill>
        <p:spPr>
          <a:xfrm>
            <a:off x="6710451" y="4345240"/>
            <a:ext cx="4910048" cy="43873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42" r="12863" b="23831"/>
          <a:stretch/>
        </p:blipFill>
        <p:spPr>
          <a:xfrm>
            <a:off x="6710451" y="4986483"/>
            <a:ext cx="4910048" cy="71282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60" r="9989" b="18213"/>
          <a:stretch/>
        </p:blipFill>
        <p:spPr>
          <a:xfrm>
            <a:off x="6710450" y="5752519"/>
            <a:ext cx="5071973" cy="71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4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完全相鄰或完全不相鄰的排法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42"/>
          <a:stretch/>
        </p:blipFill>
        <p:spPr>
          <a:xfrm>
            <a:off x="638214" y="1903446"/>
            <a:ext cx="5634990" cy="264989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98" r="9989" b="14242"/>
          <a:stretch/>
        </p:blipFill>
        <p:spPr>
          <a:xfrm>
            <a:off x="6710450" y="1931439"/>
            <a:ext cx="5071973" cy="55049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56" r="9989" b="11678"/>
          <a:stretch/>
        </p:blipFill>
        <p:spPr>
          <a:xfrm>
            <a:off x="6710450" y="2636949"/>
            <a:ext cx="5071973" cy="3429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71" r="9989" b="2743"/>
          <a:stretch/>
        </p:blipFill>
        <p:spPr>
          <a:xfrm>
            <a:off x="6710450" y="3134868"/>
            <a:ext cx="5071975" cy="116612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3" r="9989" b="-307"/>
          <a:stretch/>
        </p:blipFill>
        <p:spPr>
          <a:xfrm>
            <a:off x="6710450" y="4456015"/>
            <a:ext cx="5071975" cy="47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完全相鄰或完全不相鄰的排法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084"/>
          <a:stretch/>
        </p:blipFill>
        <p:spPr>
          <a:xfrm>
            <a:off x="451552" y="1963584"/>
            <a:ext cx="5537835" cy="27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完全相鄰或完全不相鄰的排法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451552" y="3861504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20"/>
          <a:stretch/>
        </p:blipFill>
        <p:spPr>
          <a:xfrm>
            <a:off x="451552" y="1963584"/>
            <a:ext cx="5537835" cy="17502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16" r="8673" b="58386"/>
          <a:stretch/>
        </p:blipFill>
        <p:spPr>
          <a:xfrm>
            <a:off x="1142550" y="3921011"/>
            <a:ext cx="5057520" cy="3002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1" r="6146" b="48838"/>
          <a:stretch/>
        </p:blipFill>
        <p:spPr>
          <a:xfrm>
            <a:off x="1142550" y="4347937"/>
            <a:ext cx="5197478" cy="92041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0" r="6146" b="42905"/>
          <a:stretch/>
        </p:blipFill>
        <p:spPr>
          <a:xfrm>
            <a:off x="1142550" y="5364974"/>
            <a:ext cx="5197478" cy="46020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20" r="6146" b="38385"/>
          <a:stretch/>
        </p:blipFill>
        <p:spPr>
          <a:xfrm>
            <a:off x="6829681" y="1894954"/>
            <a:ext cx="5197478" cy="46020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6" r="6146" b="31243"/>
          <a:stretch/>
        </p:blipFill>
        <p:spPr>
          <a:xfrm>
            <a:off x="6829681" y="2452408"/>
            <a:ext cx="5197478" cy="71523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1" r="6146" b="23418"/>
          <a:stretch/>
        </p:blipFill>
        <p:spPr>
          <a:xfrm>
            <a:off x="6829681" y="3264887"/>
            <a:ext cx="5197478" cy="71523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32" r="6146" b="18697"/>
          <a:stretch/>
        </p:blipFill>
        <p:spPr>
          <a:xfrm>
            <a:off x="6829681" y="4077366"/>
            <a:ext cx="5197478" cy="35761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1" r="6146" b="14318"/>
          <a:stretch/>
        </p:blipFill>
        <p:spPr>
          <a:xfrm>
            <a:off x="6829681" y="4532230"/>
            <a:ext cx="5197478" cy="35761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35" r="6146" b="9194"/>
          <a:stretch/>
        </p:blipFill>
        <p:spPr>
          <a:xfrm>
            <a:off x="6829681" y="4987094"/>
            <a:ext cx="5197478" cy="35761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00" r="6146" b="4629"/>
          <a:stretch/>
        </p:blipFill>
        <p:spPr>
          <a:xfrm>
            <a:off x="6829681" y="5441958"/>
            <a:ext cx="5197478" cy="35761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29" r="6146"/>
          <a:stretch/>
        </p:blipFill>
        <p:spPr>
          <a:xfrm>
            <a:off x="6829681" y="5896819"/>
            <a:ext cx="5197478" cy="35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利用樹狀圖列出所有可能情形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0"/>
          <a:stretch/>
        </p:blipFill>
        <p:spPr>
          <a:xfrm>
            <a:off x="687388" y="1903445"/>
            <a:ext cx="5600700" cy="212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2934"/>
            <a:ext cx="8415338" cy="15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459004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2934"/>
            <a:ext cx="8415338" cy="15472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93017"/>
          <a:stretch/>
        </p:blipFill>
        <p:spPr>
          <a:xfrm>
            <a:off x="2124075" y="2524319"/>
            <a:ext cx="9632496" cy="4490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1" r="1324" b="82666"/>
          <a:stretch/>
        </p:blipFill>
        <p:spPr>
          <a:xfrm>
            <a:off x="2124075" y="3093485"/>
            <a:ext cx="9632496" cy="5454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6" r="1324" b="74874"/>
          <a:stretch/>
        </p:blipFill>
        <p:spPr>
          <a:xfrm>
            <a:off x="2124075" y="3778892"/>
            <a:ext cx="9632496" cy="40121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1" r="1324" b="66629"/>
          <a:stretch/>
        </p:blipFill>
        <p:spPr>
          <a:xfrm>
            <a:off x="2124075" y="4320067"/>
            <a:ext cx="9632496" cy="40121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5" r="1324" b="57705"/>
          <a:stretch/>
        </p:blipFill>
        <p:spPr>
          <a:xfrm>
            <a:off x="2124075" y="4842581"/>
            <a:ext cx="9632496" cy="40121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51" r="1324" b="46313"/>
          <a:stretch/>
        </p:blipFill>
        <p:spPr>
          <a:xfrm>
            <a:off x="2124075" y="5393087"/>
            <a:ext cx="9632496" cy="50386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8" r="1324" b="36666"/>
          <a:stretch/>
        </p:blipFill>
        <p:spPr>
          <a:xfrm>
            <a:off x="2124075" y="6092883"/>
            <a:ext cx="9632496" cy="50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459004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2934"/>
            <a:ext cx="8415338" cy="15472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35" r="15375" b="28840"/>
          <a:stretch/>
        </p:blipFill>
        <p:spPr>
          <a:xfrm>
            <a:off x="2124075" y="2524319"/>
            <a:ext cx="8260896" cy="36817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5" r="15375" b="17687"/>
          <a:stretch/>
        </p:blipFill>
        <p:spPr>
          <a:xfrm>
            <a:off x="2124075" y="2973355"/>
            <a:ext cx="8260896" cy="53495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1" r="15375" b="7821"/>
          <a:stretch/>
        </p:blipFill>
        <p:spPr>
          <a:xfrm>
            <a:off x="2124075" y="3682482"/>
            <a:ext cx="8260896" cy="53495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9" r="15375" b="-387"/>
          <a:stretch/>
        </p:blipFill>
        <p:spPr>
          <a:xfrm>
            <a:off x="2124075" y="4326295"/>
            <a:ext cx="8260896" cy="5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61792" cy="152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496412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61792" cy="15295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49" b="85206"/>
          <a:stretch/>
        </p:blipFill>
        <p:spPr>
          <a:xfrm>
            <a:off x="2124075" y="2505743"/>
            <a:ext cx="6049541" cy="5050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0" r="36649" b="71266"/>
          <a:stretch/>
        </p:blipFill>
        <p:spPr>
          <a:xfrm>
            <a:off x="2124075" y="3025617"/>
            <a:ext cx="6049541" cy="50502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0" r="36649" b="57326"/>
          <a:stretch/>
        </p:blipFill>
        <p:spPr>
          <a:xfrm>
            <a:off x="2124075" y="3545491"/>
            <a:ext cx="6049541" cy="50502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3" r="36649" b="42603"/>
          <a:stretch/>
        </p:blipFill>
        <p:spPr>
          <a:xfrm>
            <a:off x="2124075" y="4168006"/>
            <a:ext cx="6049541" cy="50502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2" r="36649" b="27234"/>
          <a:stretch/>
        </p:blipFill>
        <p:spPr>
          <a:xfrm>
            <a:off x="2124075" y="4715873"/>
            <a:ext cx="6049541" cy="50502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1638" r="24142" b="13568"/>
          <a:stretch/>
        </p:blipFill>
        <p:spPr>
          <a:xfrm>
            <a:off x="2124075" y="5217085"/>
            <a:ext cx="7243860" cy="50502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978" r="24142" b="1228"/>
          <a:stretch/>
        </p:blipFill>
        <p:spPr>
          <a:xfrm>
            <a:off x="2124075" y="5624988"/>
            <a:ext cx="7243860" cy="50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有位置限制的排法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7" b="63347"/>
          <a:stretch/>
        </p:blipFill>
        <p:spPr>
          <a:xfrm>
            <a:off x="6304422" y="1939115"/>
            <a:ext cx="5606415" cy="31927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3"/>
          <a:stretch/>
        </p:blipFill>
        <p:spPr>
          <a:xfrm>
            <a:off x="771367" y="1939115"/>
            <a:ext cx="5606415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有位置限制的排法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2" y="1986253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5" r="26723" b="53897"/>
          <a:stretch/>
        </p:blipFill>
        <p:spPr>
          <a:xfrm>
            <a:off x="7181849" y="1939115"/>
            <a:ext cx="4108191" cy="5614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3"/>
          <a:stretch/>
        </p:blipFill>
        <p:spPr>
          <a:xfrm>
            <a:off x="771367" y="1939115"/>
            <a:ext cx="5606415" cy="25955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6" r="26723" b="51404"/>
          <a:stretch/>
        </p:blipFill>
        <p:spPr>
          <a:xfrm>
            <a:off x="7181849" y="2575911"/>
            <a:ext cx="4108191" cy="4019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3" r="26723" b="48407"/>
          <a:stretch/>
        </p:blipFill>
        <p:spPr>
          <a:xfrm>
            <a:off x="7181849" y="3053212"/>
            <a:ext cx="4108191" cy="4019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34" r="26723" b="44928"/>
          <a:stretch/>
        </p:blipFill>
        <p:spPr>
          <a:xfrm>
            <a:off x="7181850" y="3530513"/>
            <a:ext cx="4108191" cy="50669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4" r="26723" b="42219"/>
          <a:stretch/>
        </p:blipFill>
        <p:spPr>
          <a:xfrm>
            <a:off x="7181850" y="4112514"/>
            <a:ext cx="4108191" cy="4193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3" r="26723" b="39100"/>
          <a:stretch/>
        </p:blipFill>
        <p:spPr>
          <a:xfrm>
            <a:off x="7181850" y="4607186"/>
            <a:ext cx="4108191" cy="41936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2" r="26723" b="36081"/>
          <a:stretch/>
        </p:blipFill>
        <p:spPr>
          <a:xfrm>
            <a:off x="7181850" y="5101858"/>
            <a:ext cx="4108191" cy="4193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7" r="26723" b="33486"/>
          <a:stretch/>
        </p:blipFill>
        <p:spPr>
          <a:xfrm>
            <a:off x="7181850" y="5596530"/>
            <a:ext cx="4108191" cy="4193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6" r="26723" b="30127"/>
          <a:stretch/>
        </p:blipFill>
        <p:spPr>
          <a:xfrm>
            <a:off x="7181850" y="6091202"/>
            <a:ext cx="4108191" cy="4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有位置限制的排法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49" r="26723" b="14005"/>
          <a:stretch/>
        </p:blipFill>
        <p:spPr>
          <a:xfrm>
            <a:off x="7191375" y="1878952"/>
            <a:ext cx="4108191" cy="265572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82" r="26723" b="11428"/>
          <a:stretch/>
        </p:blipFill>
        <p:spPr>
          <a:xfrm>
            <a:off x="7191375" y="4534678"/>
            <a:ext cx="4108191" cy="38585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32" r="26723" b="8478"/>
          <a:stretch/>
        </p:blipFill>
        <p:spPr>
          <a:xfrm>
            <a:off x="7191375" y="4964177"/>
            <a:ext cx="4108191" cy="38585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36" r="26723" b="5674"/>
          <a:stretch/>
        </p:blipFill>
        <p:spPr>
          <a:xfrm>
            <a:off x="7191375" y="5337397"/>
            <a:ext cx="4108191" cy="38585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85" r="26723" b="2925"/>
          <a:stretch/>
        </p:blipFill>
        <p:spPr>
          <a:xfrm>
            <a:off x="7191375" y="5710614"/>
            <a:ext cx="4108191" cy="38585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10" r="26723"/>
          <a:stretch/>
        </p:blipFill>
        <p:spPr>
          <a:xfrm>
            <a:off x="7191375" y="6096473"/>
            <a:ext cx="4108191" cy="38585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23"/>
          <a:stretch/>
        </p:blipFill>
        <p:spPr>
          <a:xfrm>
            <a:off x="771367" y="1939115"/>
            <a:ext cx="5606415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4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有位置限制的排法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5"/>
          <a:stretch/>
        </p:blipFill>
        <p:spPr>
          <a:xfrm>
            <a:off x="640733" y="1963584"/>
            <a:ext cx="5526405" cy="25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5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有位置限制的排法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4213" y="4582045"/>
            <a:ext cx="554526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8" r="13823" b="64211"/>
          <a:stretch/>
        </p:blipFill>
        <p:spPr>
          <a:xfrm>
            <a:off x="1375211" y="4540641"/>
            <a:ext cx="4762500" cy="9740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90" r="13823" b="60729"/>
          <a:stretch/>
        </p:blipFill>
        <p:spPr>
          <a:xfrm>
            <a:off x="1375211" y="5557675"/>
            <a:ext cx="4762500" cy="48700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3" r="13823" b="56706"/>
          <a:stretch/>
        </p:blipFill>
        <p:spPr>
          <a:xfrm>
            <a:off x="1375211" y="6005811"/>
            <a:ext cx="4762500" cy="48700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8" r="13823" b="49101"/>
          <a:stretch/>
        </p:blipFill>
        <p:spPr>
          <a:xfrm>
            <a:off x="7181851" y="1874392"/>
            <a:ext cx="4762500" cy="98398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2" r="13823" b="45252"/>
          <a:stretch/>
        </p:blipFill>
        <p:spPr>
          <a:xfrm>
            <a:off x="7181851" y="2928751"/>
            <a:ext cx="4762500" cy="4249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8" r="13823" b="41256"/>
          <a:stretch/>
        </p:blipFill>
        <p:spPr>
          <a:xfrm>
            <a:off x="7181851" y="3419187"/>
            <a:ext cx="4762500" cy="4249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6" r="13823" b="37948"/>
          <a:stretch/>
        </p:blipFill>
        <p:spPr>
          <a:xfrm>
            <a:off x="7181851" y="3832034"/>
            <a:ext cx="4762500" cy="4249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6" r="13823" b="33858"/>
          <a:stretch/>
        </p:blipFill>
        <p:spPr>
          <a:xfrm>
            <a:off x="7181851" y="4345217"/>
            <a:ext cx="4762500" cy="42492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3" r="13823" b="30101"/>
          <a:stretch/>
        </p:blipFill>
        <p:spPr>
          <a:xfrm>
            <a:off x="7181851" y="4816793"/>
            <a:ext cx="4762500" cy="42492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5" r="13823" b="26749"/>
          <a:stretch/>
        </p:blipFill>
        <p:spPr>
          <a:xfrm>
            <a:off x="7181851" y="5237430"/>
            <a:ext cx="4762500" cy="4249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5"/>
          <a:stretch/>
        </p:blipFill>
        <p:spPr>
          <a:xfrm>
            <a:off x="640733" y="1963584"/>
            <a:ext cx="5526405" cy="25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利用樹狀圖列出所有可能情形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0"/>
          <a:stretch/>
        </p:blipFill>
        <p:spPr>
          <a:xfrm>
            <a:off x="687388" y="1903445"/>
            <a:ext cx="5600700" cy="212737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7" r="19985" b="47543"/>
          <a:stretch/>
        </p:blipFill>
        <p:spPr>
          <a:xfrm>
            <a:off x="7181850" y="2052742"/>
            <a:ext cx="4481415" cy="3380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1" r="19985" b="8419"/>
          <a:stretch/>
        </p:blipFill>
        <p:spPr>
          <a:xfrm>
            <a:off x="7181850" y="2487265"/>
            <a:ext cx="4481415" cy="22191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9" r="19985" b="231"/>
          <a:stretch/>
        </p:blipFill>
        <p:spPr>
          <a:xfrm>
            <a:off x="7181850" y="4833263"/>
            <a:ext cx="4481415" cy="33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有位置限制的排法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6" r="13823" b="21800"/>
          <a:stretch/>
        </p:blipFill>
        <p:spPr>
          <a:xfrm>
            <a:off x="7181851" y="1963585"/>
            <a:ext cx="4762500" cy="590292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19" r="13823" b="18814"/>
          <a:stretch/>
        </p:blipFill>
        <p:spPr>
          <a:xfrm>
            <a:off x="7181851" y="2635512"/>
            <a:ext cx="4762500" cy="460113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86" r="13823" b="11147"/>
          <a:stretch/>
        </p:blipFill>
        <p:spPr>
          <a:xfrm>
            <a:off x="7181851" y="3095625"/>
            <a:ext cx="4762500" cy="46011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82" r="13823" b="7351"/>
          <a:stretch/>
        </p:blipFill>
        <p:spPr>
          <a:xfrm>
            <a:off x="7181851" y="3674123"/>
            <a:ext cx="4762500" cy="46011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2" r="13823" b="3631"/>
          <a:stretch/>
        </p:blipFill>
        <p:spPr>
          <a:xfrm>
            <a:off x="7181851" y="4257967"/>
            <a:ext cx="4762500" cy="46011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3" r="13823"/>
          <a:stretch/>
        </p:blipFill>
        <p:spPr>
          <a:xfrm>
            <a:off x="7181851" y="4808473"/>
            <a:ext cx="4762500" cy="460113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85"/>
          <a:stretch/>
        </p:blipFill>
        <p:spPr>
          <a:xfrm>
            <a:off x="640733" y="1963584"/>
            <a:ext cx="5526405" cy="252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1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龍騰\82002-MD1[A]數學C2教學光碟PPT(永照#505)\正確內文\Links\講義\CH4\4-1_重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91"/>
          <a:stretch/>
        </p:blipFill>
        <p:spPr bwMode="auto">
          <a:xfrm>
            <a:off x="1063689" y="1957776"/>
            <a:ext cx="10091547" cy="178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4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龍騰\82002-MD1[A]數學C2教學光碟PPT(永照#505)\正確內文\Links\講義\CH4\4-1_重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7" b="112"/>
          <a:stretch/>
        </p:blipFill>
        <p:spPr bwMode="auto">
          <a:xfrm>
            <a:off x="1063689" y="1957776"/>
            <a:ext cx="10091547" cy="407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17501"/>
            <a:ext cx="8391716" cy="38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17501"/>
            <a:ext cx="8391716" cy="38385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45" b="65443"/>
          <a:stretch/>
        </p:blipFill>
        <p:spPr>
          <a:xfrm>
            <a:off x="2043591" y="3588271"/>
            <a:ext cx="8229414" cy="4612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3" r="15545" b="-7065"/>
          <a:stretch/>
        </p:blipFill>
        <p:spPr>
          <a:xfrm>
            <a:off x="2043591" y="4194761"/>
            <a:ext cx="8229414" cy="82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9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57" y="867631"/>
            <a:ext cx="9744075" cy="4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57" y="867631"/>
            <a:ext cx="9744075" cy="44881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49" b="69260"/>
          <a:stretch/>
        </p:blipFill>
        <p:spPr>
          <a:xfrm>
            <a:off x="2100812" y="2855617"/>
            <a:ext cx="7882943" cy="38842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3" r="17449" b="909"/>
          <a:stretch/>
        </p:blipFill>
        <p:spPr>
          <a:xfrm>
            <a:off x="2100811" y="3480317"/>
            <a:ext cx="7882943" cy="7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0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有重複的數字排序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07"/>
          <a:stretch/>
        </p:blipFill>
        <p:spPr>
          <a:xfrm>
            <a:off x="616877" y="1944922"/>
            <a:ext cx="5663565" cy="12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有重複的數字排序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26" r="27035" b="54877"/>
          <a:stretch/>
        </p:blipFill>
        <p:spPr>
          <a:xfrm>
            <a:off x="7148309" y="1944922"/>
            <a:ext cx="4132404" cy="46490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3" r="27035" b="37531"/>
          <a:stretch/>
        </p:blipFill>
        <p:spPr>
          <a:xfrm>
            <a:off x="7148309" y="2384625"/>
            <a:ext cx="4132404" cy="85600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94" r="27035" b="16890"/>
          <a:stretch/>
        </p:blipFill>
        <p:spPr>
          <a:xfrm>
            <a:off x="7148309" y="3321703"/>
            <a:ext cx="4132404" cy="8560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99" r="40894" b="1165"/>
          <a:stretch/>
        </p:blipFill>
        <p:spPr>
          <a:xfrm>
            <a:off x="7148309" y="4313662"/>
            <a:ext cx="3347465" cy="7620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07"/>
          <a:stretch/>
        </p:blipFill>
        <p:spPr>
          <a:xfrm>
            <a:off x="616877" y="1944922"/>
            <a:ext cx="5663565" cy="126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有重複的數字排序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43"/>
          <a:stretch/>
        </p:blipFill>
        <p:spPr>
          <a:xfrm>
            <a:off x="631402" y="1963584"/>
            <a:ext cx="5560695" cy="240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利用樹狀圖列出所有可能情形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44"/>
          <a:stretch/>
        </p:blipFill>
        <p:spPr>
          <a:xfrm>
            <a:off x="619139" y="1904155"/>
            <a:ext cx="5520690" cy="1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有重複的數字排序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57075" y="3358052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54"/>
          <a:stretch/>
        </p:blipFill>
        <p:spPr>
          <a:xfrm>
            <a:off x="631402" y="1963585"/>
            <a:ext cx="5560695" cy="127491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1" r="106" b="59325"/>
          <a:stretch/>
        </p:blipFill>
        <p:spPr>
          <a:xfrm>
            <a:off x="1282399" y="3387213"/>
            <a:ext cx="5554793" cy="34088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78" r="106" b="46925"/>
          <a:stretch/>
        </p:blipFill>
        <p:spPr>
          <a:xfrm>
            <a:off x="1282399" y="3797755"/>
            <a:ext cx="5554793" cy="95106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3" r="106" b="36312"/>
          <a:stretch/>
        </p:blipFill>
        <p:spPr>
          <a:xfrm>
            <a:off x="1282399" y="4871811"/>
            <a:ext cx="5554793" cy="8470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03" r="106" b="29099"/>
          <a:stretch/>
        </p:blipFill>
        <p:spPr>
          <a:xfrm>
            <a:off x="6637207" y="1856657"/>
            <a:ext cx="5554793" cy="42350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92" r="106" b="22710"/>
          <a:stretch/>
        </p:blipFill>
        <p:spPr>
          <a:xfrm>
            <a:off x="6637207" y="2338543"/>
            <a:ext cx="5554793" cy="42350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0" r="106" b="10575"/>
          <a:stretch/>
        </p:blipFill>
        <p:spPr>
          <a:xfrm>
            <a:off x="6637207" y="2818032"/>
            <a:ext cx="5554793" cy="97006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26" r="50053" b="323"/>
          <a:stretch/>
        </p:blipFill>
        <p:spPr>
          <a:xfrm>
            <a:off x="6637208" y="3853415"/>
            <a:ext cx="2777396" cy="7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02" y="891610"/>
            <a:ext cx="8391716" cy="4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02" y="891610"/>
            <a:ext cx="8391716" cy="4488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84" b="79553"/>
          <a:stretch/>
        </p:blipFill>
        <p:spPr>
          <a:xfrm>
            <a:off x="2006267" y="3560643"/>
            <a:ext cx="7436314" cy="3924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53" r="23684" b="50000"/>
          <a:stretch/>
        </p:blipFill>
        <p:spPr>
          <a:xfrm>
            <a:off x="2006267" y="4157806"/>
            <a:ext cx="7436314" cy="3924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81" r="23684" b="-2668"/>
          <a:stretch/>
        </p:blipFill>
        <p:spPr>
          <a:xfrm>
            <a:off x="2006267" y="4652323"/>
            <a:ext cx="7436314" cy="81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02203"/>
            <a:ext cx="9744075" cy="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02203"/>
            <a:ext cx="9744075" cy="47244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5" b="68306"/>
          <a:stretch/>
        </p:blipFill>
        <p:spPr>
          <a:xfrm>
            <a:off x="2124075" y="2856973"/>
            <a:ext cx="7626415" cy="42438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7" r="20135" b="2578"/>
          <a:stretch/>
        </p:blipFill>
        <p:spPr>
          <a:xfrm>
            <a:off x="2124075" y="3398149"/>
            <a:ext cx="7626415" cy="7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含有相同字的排列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0"/>
          <a:stretch/>
        </p:blipFill>
        <p:spPr>
          <a:xfrm>
            <a:off x="687388" y="1967107"/>
            <a:ext cx="5629275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含有相同字的排列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20"/>
          <a:stretch/>
        </p:blipFill>
        <p:spPr>
          <a:xfrm>
            <a:off x="687388" y="1967107"/>
            <a:ext cx="5629275" cy="21383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0" r="13205" b="41928"/>
          <a:stretch/>
        </p:blipFill>
        <p:spPr>
          <a:xfrm>
            <a:off x="7144173" y="1957314"/>
            <a:ext cx="4885902" cy="105990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75" r="13205" b="32388"/>
          <a:stretch/>
        </p:blipFill>
        <p:spPr>
          <a:xfrm>
            <a:off x="7144173" y="3207616"/>
            <a:ext cx="4885902" cy="63095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5" r="13205" b="26041"/>
          <a:stretch/>
        </p:blipFill>
        <p:spPr>
          <a:xfrm>
            <a:off x="7144173" y="3916744"/>
            <a:ext cx="4885902" cy="43618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76" r="13205" b="20200"/>
          <a:stretch/>
        </p:blipFill>
        <p:spPr>
          <a:xfrm>
            <a:off x="7144173" y="4383273"/>
            <a:ext cx="4885902" cy="43618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72" r="13205" b="11332"/>
          <a:stretch/>
        </p:blipFill>
        <p:spPr>
          <a:xfrm>
            <a:off x="7144173" y="4980434"/>
            <a:ext cx="4885902" cy="58138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3" r="13205" b="-348"/>
          <a:stretch/>
        </p:blipFill>
        <p:spPr>
          <a:xfrm>
            <a:off x="7144173" y="5571929"/>
            <a:ext cx="4885902" cy="7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4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含有相同字的排列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1"/>
          <a:stretch/>
        </p:blipFill>
        <p:spPr>
          <a:xfrm>
            <a:off x="370134" y="1976438"/>
            <a:ext cx="5532120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含有相同字的排列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02430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71"/>
          <a:stretch/>
        </p:blipFill>
        <p:spPr>
          <a:xfrm>
            <a:off x="370134" y="1976438"/>
            <a:ext cx="5532120" cy="213836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0" r="6335" b="39244"/>
          <a:stretch/>
        </p:blipFill>
        <p:spPr>
          <a:xfrm>
            <a:off x="6715300" y="1901789"/>
            <a:ext cx="5181600" cy="13557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3" r="6335" b="32409"/>
          <a:stretch/>
        </p:blipFill>
        <p:spPr>
          <a:xfrm>
            <a:off x="6715300" y="3350861"/>
            <a:ext cx="5181600" cy="4381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56" r="6335" b="20583"/>
          <a:stretch/>
        </p:blipFill>
        <p:spPr>
          <a:xfrm>
            <a:off x="6715300" y="3989035"/>
            <a:ext cx="5181600" cy="7048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6" r="4785" b="12700"/>
          <a:stretch/>
        </p:blipFill>
        <p:spPr>
          <a:xfrm>
            <a:off x="6715299" y="4838121"/>
            <a:ext cx="5267325" cy="46536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90" r="4785" b="-231"/>
          <a:stretch/>
        </p:blipFill>
        <p:spPr>
          <a:xfrm>
            <a:off x="6715299" y="5416619"/>
            <a:ext cx="5267325" cy="8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73224" y="511563"/>
            <a:ext cx="11457992" cy="2324943"/>
            <a:chOff x="373224" y="511563"/>
            <a:chExt cx="11457992" cy="2324943"/>
          </a:xfrm>
        </p:grpSpPr>
        <p:sp>
          <p:nvSpPr>
            <p:cNvPr id="8" name="矩形 7"/>
            <p:cNvSpPr/>
            <p:nvPr/>
          </p:nvSpPr>
          <p:spPr>
            <a:xfrm>
              <a:off x="373224" y="2099388"/>
              <a:ext cx="11457992" cy="737118"/>
            </a:xfrm>
            <a:prstGeom prst="rect">
              <a:avLst/>
            </a:prstGeom>
            <a:solidFill>
              <a:srgbClr val="D3E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2120997" y="511563"/>
              <a:ext cx="9402308" cy="2229434"/>
              <a:chOff x="2120997" y="511563"/>
              <a:chExt cx="9402308" cy="2229434"/>
            </a:xfrm>
          </p:grpSpPr>
          <p:pic>
            <p:nvPicPr>
              <p:cNvPr id="11" name="圖片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63" b="84908"/>
              <a:stretch/>
            </p:blipFill>
            <p:spPr>
              <a:xfrm>
                <a:off x="2120997" y="511563"/>
                <a:ext cx="5595419" cy="402837"/>
              </a:xfrm>
              <a:prstGeom prst="rect">
                <a:avLst/>
              </a:prstGeom>
            </p:spPr>
          </p:pic>
          <p:pic>
            <p:nvPicPr>
              <p:cNvPr id="12" name="圖片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74" r="33463" b="63934"/>
              <a:stretch/>
            </p:blipFill>
            <p:spPr>
              <a:xfrm>
                <a:off x="2120997" y="928136"/>
                <a:ext cx="5595419" cy="402837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454" r="33463" b="42454"/>
              <a:stretch/>
            </p:blipFill>
            <p:spPr>
              <a:xfrm>
                <a:off x="2120997" y="1400695"/>
                <a:ext cx="5595419" cy="402837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379" r="33463" b="19526"/>
              <a:stretch/>
            </p:blipFill>
            <p:spPr>
              <a:xfrm>
                <a:off x="2120997" y="1817268"/>
                <a:ext cx="5595419" cy="482989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046" r="33463" b="-1141"/>
              <a:stretch/>
            </p:blipFill>
            <p:spPr>
              <a:xfrm>
                <a:off x="2120997" y="2258008"/>
                <a:ext cx="5595419" cy="482989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600" b="38067"/>
              <a:stretch/>
            </p:blipFill>
            <p:spPr>
              <a:xfrm>
                <a:off x="8882743" y="511563"/>
                <a:ext cx="2640562" cy="16531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利用樹狀圖列出所有可能情形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257698"/>
            <a:ext cx="554526" cy="51435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744"/>
          <a:stretch/>
        </p:blipFill>
        <p:spPr>
          <a:xfrm>
            <a:off x="619139" y="1904155"/>
            <a:ext cx="5520690" cy="126825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3" r="16399" b="69144"/>
          <a:stretch/>
        </p:blipFill>
        <p:spPr>
          <a:xfrm>
            <a:off x="7169215" y="1257698"/>
            <a:ext cx="4615348" cy="43899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63" r="16399" b="7135"/>
          <a:stretch/>
        </p:blipFill>
        <p:spPr>
          <a:xfrm>
            <a:off x="7169215" y="1640708"/>
            <a:ext cx="4615348" cy="45201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38" r="16399" b="1389"/>
          <a:stretch/>
        </p:blipFill>
        <p:spPr>
          <a:xfrm>
            <a:off x="7169215" y="6072293"/>
            <a:ext cx="4615348" cy="4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952360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" b="91384"/>
          <a:stretch/>
        </p:blipFill>
        <p:spPr>
          <a:xfrm>
            <a:off x="2120997" y="2993846"/>
            <a:ext cx="9570260" cy="4075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5" r="1962" b="79229"/>
          <a:stretch/>
        </p:blipFill>
        <p:spPr>
          <a:xfrm>
            <a:off x="2120997" y="3460101"/>
            <a:ext cx="9570260" cy="4075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7" r="1962" b="68217"/>
          <a:stretch/>
        </p:blipFill>
        <p:spPr>
          <a:xfrm>
            <a:off x="2120997" y="3879701"/>
            <a:ext cx="9570260" cy="40754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32" r="1962" b="55952"/>
          <a:stretch/>
        </p:blipFill>
        <p:spPr>
          <a:xfrm>
            <a:off x="2120997" y="4299301"/>
            <a:ext cx="9570260" cy="40754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4" r="1962" b="43920"/>
          <a:stretch/>
        </p:blipFill>
        <p:spPr>
          <a:xfrm>
            <a:off x="2120997" y="4718901"/>
            <a:ext cx="9570260" cy="40754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08" r="24806" b="32610"/>
          <a:stretch/>
        </p:blipFill>
        <p:spPr>
          <a:xfrm>
            <a:off x="2120997" y="5138501"/>
            <a:ext cx="7340244" cy="410658"/>
          </a:xfrm>
          <a:prstGeom prst="rect">
            <a:avLst/>
          </a:prstGeom>
        </p:spPr>
      </p:pic>
      <p:grpSp>
        <p:nvGrpSpPr>
          <p:cNvPr id="21" name="群組 20"/>
          <p:cNvGrpSpPr/>
          <p:nvPr/>
        </p:nvGrpSpPr>
        <p:grpSpPr>
          <a:xfrm>
            <a:off x="373224" y="511563"/>
            <a:ext cx="11457992" cy="2324943"/>
            <a:chOff x="373224" y="511563"/>
            <a:chExt cx="11457992" cy="2324943"/>
          </a:xfrm>
        </p:grpSpPr>
        <p:sp>
          <p:nvSpPr>
            <p:cNvPr id="6" name="矩形 5"/>
            <p:cNvSpPr/>
            <p:nvPr/>
          </p:nvSpPr>
          <p:spPr>
            <a:xfrm>
              <a:off x="373224" y="2099388"/>
              <a:ext cx="11457992" cy="737118"/>
            </a:xfrm>
            <a:prstGeom prst="rect">
              <a:avLst/>
            </a:prstGeom>
            <a:solidFill>
              <a:srgbClr val="D3ED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2120997" y="511563"/>
              <a:ext cx="9402308" cy="2229434"/>
              <a:chOff x="2120997" y="511563"/>
              <a:chExt cx="9402308" cy="2229434"/>
            </a:xfrm>
          </p:grpSpPr>
          <p:pic>
            <p:nvPicPr>
              <p:cNvPr id="2" name="圖片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3463" b="84908"/>
              <a:stretch/>
            </p:blipFill>
            <p:spPr>
              <a:xfrm>
                <a:off x="2120997" y="511563"/>
                <a:ext cx="5595419" cy="402837"/>
              </a:xfrm>
              <a:prstGeom prst="rect">
                <a:avLst/>
              </a:prstGeom>
            </p:spPr>
          </p:pic>
          <p:pic>
            <p:nvPicPr>
              <p:cNvPr id="13" name="圖片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974" r="33463" b="63934"/>
              <a:stretch/>
            </p:blipFill>
            <p:spPr>
              <a:xfrm>
                <a:off x="2120997" y="928136"/>
                <a:ext cx="5595419" cy="402837"/>
              </a:xfrm>
              <a:prstGeom prst="rect">
                <a:avLst/>
              </a:prstGeom>
            </p:spPr>
          </p:pic>
          <p:pic>
            <p:nvPicPr>
              <p:cNvPr id="14" name="圖片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454" r="33463" b="42454"/>
              <a:stretch/>
            </p:blipFill>
            <p:spPr>
              <a:xfrm>
                <a:off x="2120997" y="1400695"/>
                <a:ext cx="5595419" cy="402837"/>
              </a:xfrm>
              <a:prstGeom prst="rect">
                <a:avLst/>
              </a:prstGeom>
            </p:spPr>
          </p:pic>
          <p:pic>
            <p:nvPicPr>
              <p:cNvPr id="15" name="圖片 14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379" r="33463" b="19526"/>
              <a:stretch/>
            </p:blipFill>
            <p:spPr>
              <a:xfrm>
                <a:off x="2120997" y="1817268"/>
                <a:ext cx="5595419" cy="482989"/>
              </a:xfrm>
              <a:prstGeom prst="rect">
                <a:avLst/>
              </a:prstGeom>
            </p:spPr>
          </p:pic>
          <p:pic>
            <p:nvPicPr>
              <p:cNvPr id="16" name="圖片 1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046" r="33463" b="-1141"/>
              <a:stretch/>
            </p:blipFill>
            <p:spPr>
              <a:xfrm>
                <a:off x="2120997" y="2258008"/>
                <a:ext cx="5595419" cy="482989"/>
              </a:xfrm>
              <a:prstGeom prst="rect">
                <a:avLst/>
              </a:prstGeom>
            </p:spPr>
          </p:pic>
          <p:pic>
            <p:nvPicPr>
              <p:cNvPr id="17" name="圖片 16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600" b="38067"/>
              <a:stretch/>
            </p:blipFill>
            <p:spPr>
              <a:xfrm>
                <a:off x="8882743" y="511563"/>
                <a:ext cx="2640562" cy="1653139"/>
              </a:xfrm>
              <a:prstGeom prst="rect">
                <a:avLst/>
              </a:prstGeom>
            </p:spPr>
          </p:pic>
        </p:grpSp>
      </p:grp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0" r="24806" b="20208"/>
          <a:stretch/>
        </p:blipFill>
        <p:spPr>
          <a:xfrm>
            <a:off x="2120997" y="5561211"/>
            <a:ext cx="7340244" cy="410658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4" r="31879" b="260"/>
          <a:stretch/>
        </p:blipFill>
        <p:spPr>
          <a:xfrm>
            <a:off x="2120997" y="5983920"/>
            <a:ext cx="6649779" cy="77555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0" t="60234" r="848" b="5219"/>
          <a:stretch/>
        </p:blipFill>
        <p:spPr>
          <a:xfrm>
            <a:off x="9321281" y="4922675"/>
            <a:ext cx="2509935" cy="16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61792" cy="20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449757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61792" cy="20610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" r="2283" b="84435"/>
          <a:stretch/>
        </p:blipFill>
        <p:spPr>
          <a:xfrm>
            <a:off x="2077420" y="2508328"/>
            <a:ext cx="9109984" cy="3841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6" r="2283" b="72917"/>
          <a:stretch/>
        </p:blipFill>
        <p:spPr>
          <a:xfrm>
            <a:off x="2077420" y="2973439"/>
            <a:ext cx="9109984" cy="3841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4" r="2283" b="48838"/>
          <a:stretch/>
        </p:blipFill>
        <p:spPr>
          <a:xfrm>
            <a:off x="2077420" y="3523944"/>
            <a:ext cx="9109984" cy="71213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1" r="2283" b="35040"/>
          <a:stretch/>
        </p:blipFill>
        <p:spPr>
          <a:xfrm>
            <a:off x="2077420" y="4317047"/>
            <a:ext cx="9109984" cy="4508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3" r="2283" b="12830"/>
          <a:stretch/>
        </p:blipFill>
        <p:spPr>
          <a:xfrm>
            <a:off x="2077420" y="4848891"/>
            <a:ext cx="9109984" cy="70280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3" r="2283" b="1809"/>
          <a:stretch/>
        </p:blipFill>
        <p:spPr>
          <a:xfrm>
            <a:off x="2077420" y="5673001"/>
            <a:ext cx="9109984" cy="35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棋盤式道路走捷徑問題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92"/>
          <a:stretch/>
        </p:blipFill>
        <p:spPr>
          <a:xfrm>
            <a:off x="687388" y="1972915"/>
            <a:ext cx="5640705" cy="265506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9" r="1523" b="58061"/>
          <a:stretch/>
        </p:blipFill>
        <p:spPr>
          <a:xfrm>
            <a:off x="6229772" y="1972915"/>
            <a:ext cx="5554791" cy="27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棋盤式道路走捷徑問題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599674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92"/>
          <a:stretch/>
        </p:blipFill>
        <p:spPr>
          <a:xfrm>
            <a:off x="687388" y="1972915"/>
            <a:ext cx="5640705" cy="26550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622" r="13608" b="47337"/>
          <a:stretch/>
        </p:blipFill>
        <p:spPr>
          <a:xfrm>
            <a:off x="7172713" y="1460044"/>
            <a:ext cx="4873107" cy="79361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3655" r="13608" b="43325"/>
          <a:stretch/>
        </p:blipFill>
        <p:spPr>
          <a:xfrm>
            <a:off x="7172713" y="2253656"/>
            <a:ext cx="4873107" cy="39680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7352" r="13608" b="39628"/>
          <a:stretch/>
        </p:blipFill>
        <p:spPr>
          <a:xfrm>
            <a:off x="7172713" y="2690288"/>
            <a:ext cx="4873107" cy="39680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8" t="60759" r="15865" b="33303"/>
          <a:stretch/>
        </p:blipFill>
        <p:spPr>
          <a:xfrm>
            <a:off x="7045379" y="3148295"/>
            <a:ext cx="4873107" cy="780205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7045380" y="4021002"/>
            <a:ext cx="5019102" cy="480554"/>
            <a:chOff x="7045380" y="4394242"/>
            <a:chExt cx="5019102" cy="480554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58" t="67356" r="92915" b="28987"/>
            <a:stretch/>
          </p:blipFill>
          <p:spPr>
            <a:xfrm>
              <a:off x="7045380" y="4394242"/>
              <a:ext cx="526996" cy="480554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81927" r="13608" b="15053"/>
            <a:stretch/>
          </p:blipFill>
          <p:spPr>
            <a:xfrm>
              <a:off x="7191375" y="4436116"/>
              <a:ext cx="4873107" cy="396806"/>
            </a:xfrm>
            <a:prstGeom prst="rect">
              <a:avLst/>
            </a:prstGeom>
          </p:spPr>
        </p:pic>
      </p:grp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132" r="13608" b="10848"/>
          <a:stretch/>
        </p:blipFill>
        <p:spPr>
          <a:xfrm>
            <a:off x="7191375" y="4632043"/>
            <a:ext cx="4873107" cy="39680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422" r="13608" b="3745"/>
          <a:stretch/>
        </p:blipFill>
        <p:spPr>
          <a:xfrm>
            <a:off x="7191375" y="5163888"/>
            <a:ext cx="4873107" cy="7664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6511" r="13608" b="-159"/>
          <a:stretch/>
        </p:blipFill>
        <p:spPr>
          <a:xfrm>
            <a:off x="7191375" y="6012974"/>
            <a:ext cx="4873107" cy="47930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t="67182" r="50497" b="18605"/>
          <a:stretch/>
        </p:blipFill>
        <p:spPr>
          <a:xfrm>
            <a:off x="3685592" y="4393535"/>
            <a:ext cx="2397968" cy="186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棋盤式道路走捷徑問題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76"/>
          <a:stretch/>
        </p:blipFill>
        <p:spPr>
          <a:xfrm>
            <a:off x="682808" y="1935591"/>
            <a:ext cx="5549265" cy="24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棋盤式道路走捷徑問題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76"/>
          <a:stretch/>
        </p:blipFill>
        <p:spPr>
          <a:xfrm>
            <a:off x="682808" y="1935591"/>
            <a:ext cx="5549265" cy="245912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8" r="18406" b="39635"/>
          <a:stretch/>
        </p:blipFill>
        <p:spPr>
          <a:xfrm>
            <a:off x="7191376" y="1950860"/>
            <a:ext cx="4527873" cy="4762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t="33781" r="30834" b="44876"/>
          <a:stretch/>
        </p:blipFill>
        <p:spPr>
          <a:xfrm>
            <a:off x="3852766" y="4488024"/>
            <a:ext cx="2379307" cy="18661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8" r="18406" b="33425"/>
          <a:stretch/>
        </p:blipFill>
        <p:spPr>
          <a:xfrm>
            <a:off x="7191376" y="2520880"/>
            <a:ext cx="4527873" cy="47625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2" r="18406" b="16790"/>
          <a:stretch/>
        </p:blipFill>
        <p:spPr>
          <a:xfrm>
            <a:off x="7191376" y="3095124"/>
            <a:ext cx="4527873" cy="80678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3" r="18406" b="6424"/>
          <a:stretch/>
        </p:blipFill>
        <p:spPr>
          <a:xfrm>
            <a:off x="7191376" y="4005516"/>
            <a:ext cx="4527873" cy="77840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696" r="18406" b="853"/>
          <a:stretch/>
        </p:blipFill>
        <p:spPr>
          <a:xfrm>
            <a:off x="7191376" y="4873263"/>
            <a:ext cx="4527873" cy="3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063689" y="1687189"/>
            <a:ext cx="10058400" cy="236475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02" b="533"/>
          <a:stretch/>
        </p:blipFill>
        <p:spPr>
          <a:xfrm>
            <a:off x="1063689" y="4197126"/>
            <a:ext cx="10058400" cy="19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82346"/>
            <a:ext cx="8403527" cy="149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82346"/>
            <a:ext cx="8403527" cy="149409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65" b="65579"/>
          <a:stretch/>
        </p:blipFill>
        <p:spPr>
          <a:xfrm>
            <a:off x="2124075" y="3521296"/>
            <a:ext cx="7318505" cy="44110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t="41991" r="22953" b="46"/>
          <a:stretch/>
        </p:blipFill>
        <p:spPr>
          <a:xfrm>
            <a:off x="2141084" y="4146446"/>
            <a:ext cx="7467794" cy="7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6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1" y="530225"/>
            <a:ext cx="8946833" cy="138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14548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14548" cy="9921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5" b="50000"/>
          <a:stretch/>
        </p:blipFill>
        <p:spPr>
          <a:xfrm>
            <a:off x="2124075" y="2847692"/>
            <a:ext cx="7794366" cy="42433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6395"/>
          <a:stretch/>
        </p:blipFill>
        <p:spPr>
          <a:xfrm>
            <a:off x="2124075" y="3379537"/>
            <a:ext cx="7794366" cy="42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6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重複排列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6"/>
          <a:stretch/>
        </p:blipFill>
        <p:spPr>
          <a:xfrm>
            <a:off x="687388" y="1976439"/>
            <a:ext cx="5606415" cy="24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重複排列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76"/>
          <a:stretch/>
        </p:blipFill>
        <p:spPr>
          <a:xfrm>
            <a:off x="687388" y="1976439"/>
            <a:ext cx="5606415" cy="24369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0" r="16072" b="24058"/>
          <a:stretch/>
        </p:blipFill>
        <p:spPr>
          <a:xfrm>
            <a:off x="7191376" y="1976439"/>
            <a:ext cx="4705350" cy="121847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2" r="13863" b="14084"/>
          <a:stretch/>
        </p:blipFill>
        <p:spPr>
          <a:xfrm>
            <a:off x="7191376" y="3400424"/>
            <a:ext cx="4829174" cy="4000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1" r="13863" b="4835"/>
          <a:stretch/>
        </p:blipFill>
        <p:spPr>
          <a:xfrm>
            <a:off x="7191376" y="3932269"/>
            <a:ext cx="4829174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7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重複排列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2"/>
          <a:stretch/>
        </p:blipFill>
        <p:spPr>
          <a:xfrm>
            <a:off x="611185" y="1976438"/>
            <a:ext cx="5709285" cy="82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重複排列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82"/>
          <a:stretch/>
        </p:blipFill>
        <p:spPr>
          <a:xfrm>
            <a:off x="611185" y="1976438"/>
            <a:ext cx="5709285" cy="8227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5" r="30097" b="26561"/>
          <a:stretch/>
        </p:blipFill>
        <p:spPr>
          <a:xfrm>
            <a:off x="7191375" y="1976438"/>
            <a:ext cx="3990975" cy="10810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96" r="48782" b="13594"/>
          <a:stretch/>
        </p:blipFill>
        <p:spPr>
          <a:xfrm>
            <a:off x="7191375" y="3186113"/>
            <a:ext cx="2924175" cy="4333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3596" r="-1218" b="13594"/>
          <a:stretch/>
        </p:blipFill>
        <p:spPr>
          <a:xfrm>
            <a:off x="7191375" y="3690938"/>
            <a:ext cx="2924175" cy="4333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64" r="37604" b="-774"/>
          <a:stretch/>
        </p:blipFill>
        <p:spPr>
          <a:xfrm>
            <a:off x="7191375" y="4205288"/>
            <a:ext cx="3562350" cy="43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3224" y="2118049"/>
            <a:ext cx="11439331" cy="1138335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44" y="530225"/>
            <a:ext cx="8456676" cy="25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3224" y="2118049"/>
            <a:ext cx="11439331" cy="1138335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44" y="530225"/>
            <a:ext cx="8456676" cy="25866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" b="92006"/>
          <a:stretch/>
        </p:blipFill>
        <p:spPr>
          <a:xfrm>
            <a:off x="2114744" y="3504035"/>
            <a:ext cx="9697811" cy="4583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1" r="715" b="82585"/>
          <a:stretch/>
        </p:blipFill>
        <p:spPr>
          <a:xfrm>
            <a:off x="2114744" y="4017215"/>
            <a:ext cx="9697811" cy="4583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715" b="72496"/>
          <a:stretch/>
        </p:blipFill>
        <p:spPr>
          <a:xfrm>
            <a:off x="2114744" y="4540897"/>
            <a:ext cx="9697811" cy="4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5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3224" y="2118049"/>
            <a:ext cx="11439331" cy="1138335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44" y="530225"/>
            <a:ext cx="8456676" cy="25866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5" r="715" b="61848"/>
          <a:stretch/>
        </p:blipFill>
        <p:spPr>
          <a:xfrm>
            <a:off x="2114744" y="3504035"/>
            <a:ext cx="9697811" cy="3215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0" r="715" b="52573"/>
          <a:stretch/>
        </p:blipFill>
        <p:spPr>
          <a:xfrm>
            <a:off x="2114744" y="3962400"/>
            <a:ext cx="9697811" cy="32151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57" r="715" b="40390"/>
          <a:stretch/>
        </p:blipFill>
        <p:spPr>
          <a:xfrm>
            <a:off x="2114744" y="4354281"/>
            <a:ext cx="9697811" cy="47897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80" r="715" b="28867"/>
          <a:stretch/>
        </p:blipFill>
        <p:spPr>
          <a:xfrm>
            <a:off x="2114744" y="4895456"/>
            <a:ext cx="9697811" cy="47897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43" r="715" b="19104"/>
          <a:stretch/>
        </p:blipFill>
        <p:spPr>
          <a:xfrm>
            <a:off x="2114744" y="5365096"/>
            <a:ext cx="9697811" cy="47897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90" r="715" b="9357"/>
          <a:stretch/>
        </p:blipFill>
        <p:spPr>
          <a:xfrm>
            <a:off x="2114744" y="5834736"/>
            <a:ext cx="9697811" cy="47897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45" r="715" b="-498"/>
          <a:stretch/>
        </p:blipFill>
        <p:spPr>
          <a:xfrm>
            <a:off x="2114744" y="6379029"/>
            <a:ext cx="9697811" cy="47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56601"/>
            <a:ext cx="9767697" cy="1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1" y="530225"/>
            <a:ext cx="8946833" cy="138779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85" b="64663"/>
          <a:stretch/>
        </p:blipFill>
        <p:spPr>
          <a:xfrm>
            <a:off x="2006976" y="3365565"/>
            <a:ext cx="5597473" cy="5968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37" r="42485" b="29326"/>
          <a:stretch/>
        </p:blipFill>
        <p:spPr>
          <a:xfrm>
            <a:off x="2006976" y="3962400"/>
            <a:ext cx="5597473" cy="59683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0674" r="35679" b="-6011"/>
          <a:stretch/>
        </p:blipFill>
        <p:spPr>
          <a:xfrm>
            <a:off x="2006976" y="4559236"/>
            <a:ext cx="6259946" cy="59683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5" t="-1" r="13" b="60612"/>
          <a:stretch/>
        </p:blipFill>
        <p:spPr>
          <a:xfrm>
            <a:off x="7604449" y="3365564"/>
            <a:ext cx="4133461" cy="6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365778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56601"/>
            <a:ext cx="9767697" cy="159448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13"/>
          <a:stretch/>
        </p:blipFill>
        <p:spPr>
          <a:xfrm>
            <a:off x="2049614" y="2431095"/>
            <a:ext cx="9322880" cy="4490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7" b="74626"/>
          <a:stretch/>
        </p:blipFill>
        <p:spPr>
          <a:xfrm>
            <a:off x="2049614" y="2880129"/>
            <a:ext cx="9322880" cy="4490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6" b="63817"/>
          <a:stretch/>
        </p:blipFill>
        <p:spPr>
          <a:xfrm>
            <a:off x="2049614" y="3329163"/>
            <a:ext cx="9322880" cy="44903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13" b="50000"/>
          <a:stretch/>
        </p:blipFill>
        <p:spPr>
          <a:xfrm>
            <a:off x="2049614" y="3861008"/>
            <a:ext cx="9322880" cy="44903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7313"/>
          <a:stretch/>
        </p:blipFill>
        <p:spPr>
          <a:xfrm>
            <a:off x="2049614" y="4318106"/>
            <a:ext cx="9322880" cy="44903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7" b="24626"/>
          <a:stretch/>
        </p:blipFill>
        <p:spPr>
          <a:xfrm>
            <a:off x="2049614" y="4767140"/>
            <a:ext cx="9322880" cy="44903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4" b="11939"/>
          <a:stretch/>
        </p:blipFill>
        <p:spPr>
          <a:xfrm>
            <a:off x="2049614" y="5216174"/>
            <a:ext cx="9322880" cy="44903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89" b="-976"/>
          <a:stretch/>
        </p:blipFill>
        <p:spPr>
          <a:xfrm>
            <a:off x="2049614" y="5665208"/>
            <a:ext cx="9322880" cy="44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搭船，每船有人數限制問題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11"/>
          <a:stretch/>
        </p:blipFill>
        <p:spPr>
          <a:xfrm>
            <a:off x="631402" y="1912776"/>
            <a:ext cx="5480685" cy="17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搭船，每船有人數限制問題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26944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11"/>
          <a:stretch/>
        </p:blipFill>
        <p:spPr>
          <a:xfrm>
            <a:off x="631402" y="1912776"/>
            <a:ext cx="5480685" cy="17075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5" r="5978" b="48239"/>
          <a:stretch/>
        </p:blipFill>
        <p:spPr>
          <a:xfrm>
            <a:off x="6827466" y="2038618"/>
            <a:ext cx="5153025" cy="41132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8" r="5978" b="40216"/>
          <a:stretch/>
        </p:blipFill>
        <p:spPr>
          <a:xfrm>
            <a:off x="6827466" y="2449942"/>
            <a:ext cx="5153025" cy="41132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61" r="5978" b="31133"/>
          <a:stretch/>
        </p:blipFill>
        <p:spPr>
          <a:xfrm>
            <a:off x="6827466" y="2912585"/>
            <a:ext cx="5153025" cy="41132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2" r="5978" b="21352"/>
          <a:stretch/>
        </p:blipFill>
        <p:spPr>
          <a:xfrm>
            <a:off x="6827466" y="3438332"/>
            <a:ext cx="5153025" cy="41132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00" r="5978" b="11894"/>
          <a:stretch/>
        </p:blipFill>
        <p:spPr>
          <a:xfrm>
            <a:off x="6827466" y="3988838"/>
            <a:ext cx="5153025" cy="4113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22" r="5978" b="2972"/>
          <a:stretch/>
        </p:blipFill>
        <p:spPr>
          <a:xfrm>
            <a:off x="6827466" y="4452259"/>
            <a:ext cx="5153025" cy="4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搭船，每船有人數限制問題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1"/>
          <a:stretch/>
        </p:blipFill>
        <p:spPr>
          <a:xfrm>
            <a:off x="687388" y="1929784"/>
            <a:ext cx="5549265" cy="170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搭船，每船有人數限制問題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19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11"/>
          <a:stretch/>
        </p:blipFill>
        <p:spPr>
          <a:xfrm>
            <a:off x="687388" y="1929784"/>
            <a:ext cx="5549265" cy="17091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18" r="14203" b="41797"/>
          <a:stretch/>
        </p:blipFill>
        <p:spPr>
          <a:xfrm>
            <a:off x="7191375" y="2051087"/>
            <a:ext cx="4761139" cy="4361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47" r="14203" b="31568"/>
          <a:stretch/>
        </p:blipFill>
        <p:spPr>
          <a:xfrm>
            <a:off x="7191375" y="2566272"/>
            <a:ext cx="4761139" cy="43617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5" r="14203" b="22340"/>
          <a:stretch/>
        </p:blipFill>
        <p:spPr>
          <a:xfrm>
            <a:off x="7191375" y="3107448"/>
            <a:ext cx="4761139" cy="43617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60" r="14203" b="13155"/>
          <a:stretch/>
        </p:blipFill>
        <p:spPr>
          <a:xfrm>
            <a:off x="7191375" y="3543627"/>
            <a:ext cx="4761139" cy="43617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9" r="14203" b="2686"/>
          <a:stretch/>
        </p:blipFill>
        <p:spPr>
          <a:xfrm>
            <a:off x="7191375" y="4059417"/>
            <a:ext cx="4761139" cy="43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438960" cy="15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403020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438960" cy="153543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82" b="91782"/>
          <a:stretch/>
        </p:blipFill>
        <p:spPr>
          <a:xfrm>
            <a:off x="2124075" y="2470674"/>
            <a:ext cx="7663737" cy="37516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3" r="21682" b="79059"/>
          <a:stretch/>
        </p:blipFill>
        <p:spPr>
          <a:xfrm>
            <a:off x="2124075" y="2986800"/>
            <a:ext cx="7663737" cy="3751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8" r="21682" b="65404"/>
          <a:stretch/>
        </p:blipFill>
        <p:spPr>
          <a:xfrm>
            <a:off x="2124075" y="3502926"/>
            <a:ext cx="7663737" cy="3751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54" r="21682" b="52528"/>
          <a:stretch/>
        </p:blipFill>
        <p:spPr>
          <a:xfrm>
            <a:off x="2124075" y="4019052"/>
            <a:ext cx="7663737" cy="37516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54" r="21682" b="39128"/>
          <a:stretch/>
        </p:blipFill>
        <p:spPr>
          <a:xfrm>
            <a:off x="2124075" y="4535178"/>
            <a:ext cx="7663737" cy="37516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1" r="21682" b="26291"/>
          <a:stretch/>
        </p:blipFill>
        <p:spPr>
          <a:xfrm>
            <a:off x="2124075" y="5051304"/>
            <a:ext cx="7663737" cy="37516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6" r="21682" b="13486"/>
          <a:stretch/>
        </p:blipFill>
        <p:spPr>
          <a:xfrm>
            <a:off x="2124075" y="5567430"/>
            <a:ext cx="7663737" cy="37516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82" r="21682"/>
          <a:stretch/>
        </p:blipFill>
        <p:spPr>
          <a:xfrm>
            <a:off x="2124075" y="6083556"/>
            <a:ext cx="7663737" cy="3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85414" cy="156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18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095183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74"/>
          <a:stretch/>
        </p:blipFill>
        <p:spPr>
          <a:xfrm>
            <a:off x="2124075" y="530225"/>
            <a:ext cx="9785414" cy="93468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9" b="90109"/>
          <a:stretch/>
        </p:blipFill>
        <p:spPr>
          <a:xfrm>
            <a:off x="2112620" y="2095183"/>
            <a:ext cx="9796869" cy="4427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4" r="1429" b="79535"/>
          <a:stretch/>
        </p:blipFill>
        <p:spPr>
          <a:xfrm>
            <a:off x="2112620" y="2533503"/>
            <a:ext cx="9796869" cy="4427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7" r="1429" b="70572"/>
          <a:stretch/>
        </p:blipFill>
        <p:spPr>
          <a:xfrm>
            <a:off x="2112620" y="2971823"/>
            <a:ext cx="9796869" cy="44274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3" r="1429" b="59316"/>
          <a:stretch/>
        </p:blipFill>
        <p:spPr>
          <a:xfrm>
            <a:off x="2112620" y="3410143"/>
            <a:ext cx="9796869" cy="44274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9" r="1429" b="50000"/>
          <a:stretch/>
        </p:blipFill>
        <p:spPr>
          <a:xfrm>
            <a:off x="2112620" y="3848463"/>
            <a:ext cx="9796869" cy="44274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429" b="40109"/>
          <a:stretch/>
        </p:blipFill>
        <p:spPr>
          <a:xfrm>
            <a:off x="2112620" y="4286783"/>
            <a:ext cx="9796869" cy="44274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91" r="1429" b="30218"/>
          <a:stretch/>
        </p:blipFill>
        <p:spPr>
          <a:xfrm>
            <a:off x="2112620" y="4725103"/>
            <a:ext cx="9796869" cy="4427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2" r="1429" b="20327"/>
          <a:stretch/>
        </p:blipFill>
        <p:spPr>
          <a:xfrm>
            <a:off x="2112620" y="5163423"/>
            <a:ext cx="9796869" cy="44274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3" r="1429" b="11076"/>
          <a:stretch/>
        </p:blipFill>
        <p:spPr>
          <a:xfrm>
            <a:off x="2112620" y="5601743"/>
            <a:ext cx="9796869" cy="442744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09" r="1429"/>
          <a:stretch/>
        </p:blipFill>
        <p:spPr>
          <a:xfrm>
            <a:off x="2112620" y="6040064"/>
            <a:ext cx="9796869" cy="44274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38" b="-1"/>
          <a:stretch/>
        </p:blipFill>
        <p:spPr>
          <a:xfrm>
            <a:off x="2124075" y="1509098"/>
            <a:ext cx="9785414" cy="4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0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不同物分給人，人可重複得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21"/>
          <a:stretch/>
        </p:blipFill>
        <p:spPr>
          <a:xfrm>
            <a:off x="478321" y="1976438"/>
            <a:ext cx="5480685" cy="21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44" y="460989"/>
            <a:ext cx="9732264" cy="158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不同物分給人，人可重複得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996330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21"/>
          <a:stretch/>
        </p:blipFill>
        <p:spPr>
          <a:xfrm>
            <a:off x="478321" y="1976438"/>
            <a:ext cx="5480685" cy="21290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2" r="3935" b="51127"/>
          <a:stretch/>
        </p:blipFill>
        <p:spPr>
          <a:xfrm>
            <a:off x="6696853" y="1976439"/>
            <a:ext cx="5264992" cy="5108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5" r="2233" b="44952"/>
          <a:stretch/>
        </p:blipFill>
        <p:spPr>
          <a:xfrm>
            <a:off x="6696853" y="2556588"/>
            <a:ext cx="5358298" cy="44150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5" r="2233" b="39272"/>
          <a:stretch/>
        </p:blipFill>
        <p:spPr>
          <a:xfrm>
            <a:off x="6696853" y="2998094"/>
            <a:ext cx="5358298" cy="44150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6" r="2233" b="32471"/>
          <a:stretch/>
        </p:blipFill>
        <p:spPr>
          <a:xfrm>
            <a:off x="6696853" y="3439600"/>
            <a:ext cx="5358298" cy="44150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77" r="2233" b="26580"/>
          <a:stretch/>
        </p:blipFill>
        <p:spPr>
          <a:xfrm>
            <a:off x="6696853" y="3884716"/>
            <a:ext cx="5358298" cy="44150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15" r="2233" b="19542"/>
          <a:stretch/>
        </p:blipFill>
        <p:spPr>
          <a:xfrm>
            <a:off x="6696853" y="4416561"/>
            <a:ext cx="5358298" cy="44150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8" r="2233" b="13699"/>
          <a:stretch/>
        </p:blipFill>
        <p:spPr>
          <a:xfrm>
            <a:off x="6696853" y="4858067"/>
            <a:ext cx="5358298" cy="441506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1" r="2233" b="7856"/>
          <a:stretch/>
        </p:blipFill>
        <p:spPr>
          <a:xfrm>
            <a:off x="6696853" y="5299573"/>
            <a:ext cx="5358298" cy="44150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8" r="2233" b="1359"/>
          <a:stretch/>
        </p:blipFill>
        <p:spPr>
          <a:xfrm>
            <a:off x="6696853" y="5790485"/>
            <a:ext cx="5358298" cy="44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8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不同物分給人，人可重複得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8"/>
          <a:stretch/>
        </p:blipFill>
        <p:spPr>
          <a:xfrm>
            <a:off x="496888" y="1976438"/>
            <a:ext cx="5549265" cy="21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不同物分給人，人可重複得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20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9955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08"/>
          <a:stretch/>
        </p:blipFill>
        <p:spPr>
          <a:xfrm>
            <a:off x="496888" y="1976438"/>
            <a:ext cx="5549265" cy="21570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8" r="1305" b="44520"/>
          <a:stretch/>
        </p:blipFill>
        <p:spPr>
          <a:xfrm>
            <a:off x="6696075" y="1976438"/>
            <a:ext cx="5476875" cy="3857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1" r="1305" b="35317"/>
          <a:stretch/>
        </p:blipFill>
        <p:spPr>
          <a:xfrm>
            <a:off x="6696075" y="2487266"/>
            <a:ext cx="5476875" cy="38576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2" r="1305" b="26796"/>
          <a:stretch/>
        </p:blipFill>
        <p:spPr>
          <a:xfrm>
            <a:off x="6696075" y="2973041"/>
            <a:ext cx="5476875" cy="38576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34" r="1305" b="17764"/>
          <a:stretch/>
        </p:blipFill>
        <p:spPr>
          <a:xfrm>
            <a:off x="6696075" y="3477866"/>
            <a:ext cx="5476875" cy="38576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3" r="1305" b="9925"/>
          <a:stretch/>
        </p:blipFill>
        <p:spPr>
          <a:xfrm>
            <a:off x="6696075" y="3940580"/>
            <a:ext cx="5476875" cy="38576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7" r="1305" b="841"/>
          <a:stretch/>
        </p:blipFill>
        <p:spPr>
          <a:xfrm>
            <a:off x="6696075" y="4531130"/>
            <a:ext cx="5476875" cy="38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走捷徑遇障礙物或不規則，用加法原理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2"/>
          <a:stretch/>
        </p:blipFill>
        <p:spPr>
          <a:xfrm>
            <a:off x="605227" y="1972915"/>
            <a:ext cx="5594985" cy="222586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6" b="42884"/>
          <a:stretch/>
        </p:blipFill>
        <p:spPr>
          <a:xfrm>
            <a:off x="6119618" y="1972915"/>
            <a:ext cx="5594985" cy="23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走捷徑遇障礙物或不規則，用加法原理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02"/>
          <a:stretch/>
        </p:blipFill>
        <p:spPr>
          <a:xfrm>
            <a:off x="605227" y="1972915"/>
            <a:ext cx="5594985" cy="22258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1" r="27838" b="6954"/>
          <a:stretch/>
        </p:blipFill>
        <p:spPr>
          <a:xfrm>
            <a:off x="7144901" y="1972915"/>
            <a:ext cx="4037449" cy="22942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32" r="63919" b="582"/>
          <a:stretch/>
        </p:blipFill>
        <p:spPr>
          <a:xfrm>
            <a:off x="7144902" y="4322601"/>
            <a:ext cx="2018724" cy="42084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0" t="94332" r="4003" b="582"/>
          <a:stretch/>
        </p:blipFill>
        <p:spPr>
          <a:xfrm>
            <a:off x="7144902" y="4827426"/>
            <a:ext cx="3351648" cy="4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走捷徑遇障礙物或不規則，用加法原理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6"/>
          <a:stretch/>
        </p:blipFill>
        <p:spPr>
          <a:xfrm>
            <a:off x="687388" y="1901530"/>
            <a:ext cx="5503545" cy="140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走捷徑遇障礙物或不規則，用加法原理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6"/>
          <a:stretch/>
        </p:blipFill>
        <p:spPr>
          <a:xfrm>
            <a:off x="687388" y="1901530"/>
            <a:ext cx="5503545" cy="14015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7222" b="13047"/>
          <a:stretch/>
        </p:blipFill>
        <p:spPr>
          <a:xfrm>
            <a:off x="7191376" y="1901530"/>
            <a:ext cx="4005360" cy="14761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04" r="63611" b="-126"/>
          <a:stretch/>
        </p:blipFill>
        <p:spPr>
          <a:xfrm>
            <a:off x="7191376" y="3424340"/>
            <a:ext cx="2002680" cy="4402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6" t="89104" r="3761" b="-126"/>
          <a:stretch/>
        </p:blipFill>
        <p:spPr>
          <a:xfrm>
            <a:off x="7191376" y="3864628"/>
            <a:ext cx="3296232" cy="4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著色問題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9" b="50093"/>
          <a:stretch/>
        </p:blipFill>
        <p:spPr>
          <a:xfrm>
            <a:off x="6142664" y="1898267"/>
            <a:ext cx="5652135" cy="147941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11"/>
          <a:stretch/>
        </p:blipFill>
        <p:spPr>
          <a:xfrm>
            <a:off x="282446" y="1898267"/>
            <a:ext cx="5652135" cy="46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6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著色問題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949075" y="1167891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11"/>
          <a:stretch/>
        </p:blipFill>
        <p:spPr>
          <a:xfrm>
            <a:off x="282446" y="1898267"/>
            <a:ext cx="5652135" cy="460516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0" r="5257" b="42048"/>
          <a:stretch/>
        </p:blipFill>
        <p:spPr>
          <a:xfrm>
            <a:off x="6671753" y="1139825"/>
            <a:ext cx="5355005" cy="4413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2" r="5257" b="37816"/>
          <a:stretch/>
        </p:blipFill>
        <p:spPr>
          <a:xfrm>
            <a:off x="6671753" y="1598746"/>
            <a:ext cx="5355005" cy="4413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82" r="5257" b="34306"/>
          <a:stretch/>
        </p:blipFill>
        <p:spPr>
          <a:xfrm>
            <a:off x="6671753" y="2011012"/>
            <a:ext cx="5355005" cy="4413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4" r="5257" b="30564"/>
          <a:stretch/>
        </p:blipFill>
        <p:spPr>
          <a:xfrm>
            <a:off x="6671753" y="2469933"/>
            <a:ext cx="5355005" cy="44132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7" r="5257" b="27051"/>
          <a:stretch/>
        </p:blipFill>
        <p:spPr>
          <a:xfrm>
            <a:off x="6671753" y="2928854"/>
            <a:ext cx="5355005" cy="4413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7" r="5257" b="22701"/>
          <a:stretch/>
        </p:blipFill>
        <p:spPr>
          <a:xfrm>
            <a:off x="6671753" y="3425099"/>
            <a:ext cx="5355005" cy="4413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48" r="5257" b="18596"/>
          <a:stretch/>
        </p:blipFill>
        <p:spPr>
          <a:xfrm>
            <a:off x="6671753" y="3846696"/>
            <a:ext cx="5355005" cy="53222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81384" r="5092" b="15388"/>
          <a:stretch/>
        </p:blipFill>
        <p:spPr>
          <a:xfrm>
            <a:off x="6681065" y="4377856"/>
            <a:ext cx="5355005" cy="39434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85570" r="5092" b="11202"/>
          <a:stretch/>
        </p:blipFill>
        <p:spPr>
          <a:xfrm>
            <a:off x="6681065" y="4808455"/>
            <a:ext cx="5355005" cy="39434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89388" r="5092" b="7384"/>
          <a:stretch/>
        </p:blipFill>
        <p:spPr>
          <a:xfrm>
            <a:off x="6681065" y="5220392"/>
            <a:ext cx="5355005" cy="394341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93284" r="5092" b="3488"/>
          <a:stretch/>
        </p:blipFill>
        <p:spPr>
          <a:xfrm>
            <a:off x="6681065" y="5632329"/>
            <a:ext cx="5355005" cy="39434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96772" r="5092"/>
          <a:stretch/>
        </p:blipFill>
        <p:spPr>
          <a:xfrm>
            <a:off x="6681065" y="6044261"/>
            <a:ext cx="5355005" cy="3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著色問題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97"/>
          <a:stretch/>
        </p:blipFill>
        <p:spPr>
          <a:xfrm>
            <a:off x="392940" y="1904155"/>
            <a:ext cx="5646420" cy="26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44" y="460989"/>
            <a:ext cx="9732264" cy="158267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8" b="54618"/>
          <a:stretch/>
        </p:blipFill>
        <p:spPr>
          <a:xfrm>
            <a:off x="2114744" y="2767011"/>
            <a:ext cx="3763542" cy="4079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3948" b="4618"/>
          <a:stretch/>
        </p:blipFill>
        <p:spPr>
          <a:xfrm>
            <a:off x="2114744" y="3244160"/>
            <a:ext cx="3763542" cy="4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4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著色問題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97"/>
          <a:stretch/>
        </p:blipFill>
        <p:spPr>
          <a:xfrm>
            <a:off x="392940" y="1904155"/>
            <a:ext cx="5646420" cy="26958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3" t="28482" r="59059" b="58792"/>
          <a:stretch/>
        </p:blipFill>
        <p:spPr>
          <a:xfrm>
            <a:off x="935515" y="3182449"/>
            <a:ext cx="1828800" cy="14175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815975" y="4917816"/>
            <a:ext cx="554526" cy="5143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3" r="7517" b="51038"/>
          <a:stretch/>
        </p:blipFill>
        <p:spPr>
          <a:xfrm>
            <a:off x="1541786" y="5397280"/>
            <a:ext cx="5222033" cy="345232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6674886" y="1904156"/>
            <a:ext cx="5426918" cy="493812"/>
            <a:chOff x="6674886" y="1904156"/>
            <a:chExt cx="5426918" cy="493812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32" r="92295" b="46435"/>
            <a:stretch/>
          </p:blipFill>
          <p:spPr>
            <a:xfrm>
              <a:off x="6674886" y="1904156"/>
              <a:ext cx="435041" cy="493812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695" r="3889" b="34452"/>
            <a:stretch/>
          </p:blipFill>
          <p:spPr>
            <a:xfrm>
              <a:off x="6674886" y="1968759"/>
              <a:ext cx="5426918" cy="429209"/>
            </a:xfrm>
            <a:prstGeom prst="rect">
              <a:avLst/>
            </a:prstGeom>
          </p:spPr>
        </p:pic>
      </p:grp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66" r="3889" b="29981"/>
          <a:stretch/>
        </p:blipFill>
        <p:spPr>
          <a:xfrm>
            <a:off x="6674886" y="2435291"/>
            <a:ext cx="5426918" cy="429209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19" r="3889" b="25374"/>
          <a:stretch/>
        </p:blipFill>
        <p:spPr>
          <a:xfrm>
            <a:off x="6674886" y="2957805"/>
            <a:ext cx="5426918" cy="51318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42" r="3889" b="20851"/>
          <a:stretch/>
        </p:blipFill>
        <p:spPr>
          <a:xfrm>
            <a:off x="6674886" y="3564295"/>
            <a:ext cx="5426918" cy="513183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541786" y="4894490"/>
            <a:ext cx="5222033" cy="484127"/>
            <a:chOff x="1541786" y="4894490"/>
            <a:chExt cx="5222033" cy="484127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131" r="7517" b="54732"/>
            <a:stretch/>
          </p:blipFill>
          <p:spPr>
            <a:xfrm>
              <a:off x="1541786" y="4917816"/>
              <a:ext cx="5222033" cy="460801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482" r="91447" b="67800"/>
            <a:stretch/>
          </p:blipFill>
          <p:spPr>
            <a:xfrm>
              <a:off x="1541786" y="4894490"/>
              <a:ext cx="482957" cy="41414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49757" r="59080" b="38472"/>
          <a:stretch/>
        </p:blipFill>
        <p:spPr>
          <a:xfrm>
            <a:off x="3676260" y="3235567"/>
            <a:ext cx="1875453" cy="1311305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11" r="3889" b="17082"/>
          <a:stretch/>
        </p:blipFill>
        <p:spPr>
          <a:xfrm>
            <a:off x="6674886" y="4077478"/>
            <a:ext cx="5426918" cy="513183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32" r="3889" b="13061"/>
          <a:stretch/>
        </p:blipFill>
        <p:spPr>
          <a:xfrm>
            <a:off x="6674886" y="4516013"/>
            <a:ext cx="5426918" cy="513183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7" r="3889" b="4765"/>
          <a:stretch/>
        </p:blipFill>
        <p:spPr>
          <a:xfrm>
            <a:off x="6674886" y="5056713"/>
            <a:ext cx="5426918" cy="877556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2" r="3889" b="251"/>
          <a:stretch/>
        </p:blipFill>
        <p:spPr>
          <a:xfrm>
            <a:off x="6674886" y="5929603"/>
            <a:ext cx="5426918" cy="51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走樓梯問題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07"/>
          <a:stretch/>
        </p:blipFill>
        <p:spPr>
          <a:xfrm>
            <a:off x="687388" y="1972915"/>
            <a:ext cx="5509260" cy="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走樓梯問題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07"/>
          <a:stretch/>
        </p:blipFill>
        <p:spPr>
          <a:xfrm>
            <a:off x="687388" y="1972915"/>
            <a:ext cx="5509260" cy="7982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69" r="6128" b="61035"/>
          <a:stretch/>
        </p:blipFill>
        <p:spPr>
          <a:xfrm>
            <a:off x="7191375" y="2038232"/>
            <a:ext cx="5171686" cy="3991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04" r="6128" b="50000"/>
          <a:stretch/>
        </p:blipFill>
        <p:spPr>
          <a:xfrm>
            <a:off x="7191375" y="2515332"/>
            <a:ext cx="5171686" cy="3991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4" r="6128"/>
          <a:stretch/>
        </p:blipFill>
        <p:spPr>
          <a:xfrm>
            <a:off x="7191375" y="5006606"/>
            <a:ext cx="5171686" cy="39913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75" r="6128" b="10010"/>
          <a:stretch/>
        </p:blipFill>
        <p:spPr>
          <a:xfrm>
            <a:off x="6898873" y="2985796"/>
            <a:ext cx="5171686" cy="186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走樓梯問題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90"/>
          <a:stretch/>
        </p:blipFill>
        <p:spPr>
          <a:xfrm>
            <a:off x="648980" y="1976438"/>
            <a:ext cx="5469255" cy="85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走樓梯問題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90"/>
          <a:stretch/>
        </p:blipFill>
        <p:spPr>
          <a:xfrm>
            <a:off x="648980" y="1976438"/>
            <a:ext cx="5469255" cy="8507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1" r="15507" b="62344"/>
          <a:stretch/>
        </p:blipFill>
        <p:spPr>
          <a:xfrm>
            <a:off x="7191376" y="1976438"/>
            <a:ext cx="4621180" cy="42536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47" r="15507" b="51598"/>
          <a:stretch/>
        </p:blipFill>
        <p:spPr>
          <a:xfrm>
            <a:off x="7191376" y="2487266"/>
            <a:ext cx="4621180" cy="42536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8570" b="9996"/>
          <a:stretch/>
        </p:blipFill>
        <p:spPr>
          <a:xfrm>
            <a:off x="7191376" y="2949958"/>
            <a:ext cx="5000624" cy="187921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1514" r="28946" b="781"/>
          <a:stretch/>
        </p:blipFill>
        <p:spPr>
          <a:xfrm>
            <a:off x="7191376" y="4829176"/>
            <a:ext cx="3886199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相異物排列，其中某些順序不變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0"/>
          <a:stretch/>
        </p:blipFill>
        <p:spPr>
          <a:xfrm>
            <a:off x="439738" y="1965456"/>
            <a:ext cx="5509260" cy="28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1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相異物排列，其中某些順序不變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09080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90"/>
          <a:stretch/>
        </p:blipFill>
        <p:spPr>
          <a:xfrm>
            <a:off x="439738" y="1965456"/>
            <a:ext cx="5509260" cy="28584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32" r="3756" b="42707"/>
          <a:stretch/>
        </p:blipFill>
        <p:spPr>
          <a:xfrm>
            <a:off x="6791325" y="2017431"/>
            <a:ext cx="5302315" cy="93966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7725" r="35165" b="31937"/>
          <a:stretch/>
        </p:blipFill>
        <p:spPr>
          <a:xfrm>
            <a:off x="6791325" y="3065182"/>
            <a:ext cx="3571875" cy="77339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8063" r="5946" b="25316"/>
          <a:stretch/>
        </p:blipFill>
        <p:spPr>
          <a:xfrm>
            <a:off x="6791325" y="3838576"/>
            <a:ext cx="5181600" cy="49529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684" r="27039" b="10928"/>
          <a:stretch/>
        </p:blipFill>
        <p:spPr>
          <a:xfrm>
            <a:off x="6791325" y="4333875"/>
            <a:ext cx="4019550" cy="107632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0091" r="25656" b="-404"/>
          <a:stretch/>
        </p:blipFill>
        <p:spPr>
          <a:xfrm>
            <a:off x="6791325" y="5410200"/>
            <a:ext cx="40957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9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相異物排列，其中某些順序不變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0"/>
          <a:stretch/>
        </p:blipFill>
        <p:spPr>
          <a:xfrm>
            <a:off x="423595" y="1972915"/>
            <a:ext cx="5469255" cy="21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相異物排列，其中某些順序不變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032815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90"/>
          <a:stretch/>
        </p:blipFill>
        <p:spPr>
          <a:xfrm>
            <a:off x="423595" y="1972915"/>
            <a:ext cx="5469255" cy="21792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2" r="2655" b="53527"/>
          <a:stretch/>
        </p:blipFill>
        <p:spPr>
          <a:xfrm>
            <a:off x="6664946" y="1972915"/>
            <a:ext cx="5324053" cy="43438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9" r="2655" b="46869"/>
          <a:stretch/>
        </p:blipFill>
        <p:spPr>
          <a:xfrm>
            <a:off x="6664946" y="2407298"/>
            <a:ext cx="5324053" cy="43438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32" r="2655" b="34973"/>
          <a:stretch/>
        </p:blipFill>
        <p:spPr>
          <a:xfrm>
            <a:off x="6664946" y="2911151"/>
            <a:ext cx="5324053" cy="7557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4" r="2655" b="26768"/>
          <a:stretch/>
        </p:blipFill>
        <p:spPr>
          <a:xfrm>
            <a:off x="6664946" y="3774232"/>
            <a:ext cx="5324053" cy="46186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8" r="2655" b="12375"/>
          <a:stretch/>
        </p:blipFill>
        <p:spPr>
          <a:xfrm>
            <a:off x="6664946" y="4390053"/>
            <a:ext cx="5324053" cy="95638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39" r="2655" b="404"/>
          <a:stretch/>
        </p:blipFill>
        <p:spPr>
          <a:xfrm>
            <a:off x="6664946" y="5346441"/>
            <a:ext cx="5324053" cy="7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分類，利用加法原理求方法數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4"/>
          <a:stretch/>
        </p:blipFill>
        <p:spPr>
          <a:xfrm>
            <a:off x="360818" y="1953769"/>
            <a:ext cx="5669280" cy="125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3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 dirty="0" smtClean="0"/>
              <a:t>4-1</a:t>
            </a:r>
            <a:endParaRPr lang="zh-TW" altLang="en-US" dirty="0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TW" altLang="en-US" b="1" dirty="0" smtClean="0"/>
              <a:t>排列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154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分類，利用加法原理求方法數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5928878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4"/>
          <a:stretch/>
        </p:blipFill>
        <p:spPr>
          <a:xfrm>
            <a:off x="360818" y="1953769"/>
            <a:ext cx="5669280" cy="12559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41" r="4128" b="29935"/>
          <a:stretch/>
        </p:blipFill>
        <p:spPr>
          <a:xfrm>
            <a:off x="6619875" y="2028417"/>
            <a:ext cx="5435276" cy="37888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8" r="4128" b="14078"/>
          <a:stretch/>
        </p:blipFill>
        <p:spPr>
          <a:xfrm>
            <a:off x="6619875" y="2563162"/>
            <a:ext cx="5435276" cy="37888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4" r="4128" b="2332"/>
          <a:stretch/>
        </p:blipFill>
        <p:spPr>
          <a:xfrm>
            <a:off x="6619875" y="3020289"/>
            <a:ext cx="5435276" cy="37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分類，利用加法原理求方法數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7"/>
          <a:stretch/>
        </p:blipFill>
        <p:spPr>
          <a:xfrm>
            <a:off x="669941" y="1972915"/>
            <a:ext cx="5486400" cy="168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分類，利用加法原理求方法數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57"/>
          <a:stretch/>
        </p:blipFill>
        <p:spPr>
          <a:xfrm>
            <a:off x="669941" y="1972915"/>
            <a:ext cx="5486400" cy="168468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50" r="12875" b="25936"/>
          <a:stretch/>
        </p:blipFill>
        <p:spPr>
          <a:xfrm>
            <a:off x="7125864" y="1972916"/>
            <a:ext cx="4779997" cy="37976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63" r="12875" b="12223"/>
          <a:stretch/>
        </p:blipFill>
        <p:spPr>
          <a:xfrm>
            <a:off x="7125864" y="2435497"/>
            <a:ext cx="4779997" cy="37976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86" r="12875"/>
          <a:stretch/>
        </p:blipFill>
        <p:spPr>
          <a:xfrm>
            <a:off x="7125864" y="2911359"/>
            <a:ext cx="4779997" cy="37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3223" y="2164702"/>
            <a:ext cx="11442539" cy="793102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72590"/>
            <a:ext cx="8946833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3223" y="2164702"/>
            <a:ext cx="11442539" cy="793102"/>
          </a:xfrm>
          <a:prstGeom prst="rect">
            <a:avLst/>
          </a:prstGeom>
          <a:solidFill>
            <a:srgbClr val="D3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72590"/>
            <a:ext cx="8946833" cy="23622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8" b="81805"/>
          <a:stretch/>
        </p:blipFill>
        <p:spPr>
          <a:xfrm>
            <a:off x="2124075" y="3448049"/>
            <a:ext cx="7943656" cy="38683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9" r="18428" b="54156"/>
          <a:stretch/>
        </p:blipFill>
        <p:spPr>
          <a:xfrm>
            <a:off x="2124075" y="3962400"/>
            <a:ext cx="7943656" cy="3868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59" r="18428" b="26946"/>
          <a:stretch/>
        </p:blipFill>
        <p:spPr>
          <a:xfrm>
            <a:off x="2124075" y="4531567"/>
            <a:ext cx="7943656" cy="38683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2" r="18428" b="613"/>
          <a:stretch/>
        </p:blipFill>
        <p:spPr>
          <a:xfrm>
            <a:off x="2124075" y="5072743"/>
            <a:ext cx="7943656" cy="38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4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92901"/>
            <a:ext cx="9738170" cy="15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92901"/>
            <a:ext cx="9738170" cy="154724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1" b="67996"/>
          <a:stretch/>
        </p:blipFill>
        <p:spPr>
          <a:xfrm>
            <a:off x="2124075" y="2868925"/>
            <a:ext cx="6889296" cy="4124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98" r="15701" b="33998"/>
          <a:stretch/>
        </p:blipFill>
        <p:spPr>
          <a:xfrm>
            <a:off x="2124075" y="3391439"/>
            <a:ext cx="6889296" cy="4124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7" r="15701" b="2589"/>
          <a:stretch/>
        </p:blipFill>
        <p:spPr>
          <a:xfrm>
            <a:off x="2124075" y="3932615"/>
            <a:ext cx="6889296" cy="41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8"/>
          <a:stretch/>
        </p:blipFill>
        <p:spPr>
          <a:xfrm>
            <a:off x="687388" y="1920529"/>
            <a:ext cx="5669280" cy="258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8"/>
          <a:stretch/>
        </p:blipFill>
        <p:spPr>
          <a:xfrm>
            <a:off x="687388" y="1920529"/>
            <a:ext cx="5669280" cy="258615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67" r="18319" b="32264"/>
          <a:stretch/>
        </p:blipFill>
        <p:spPr>
          <a:xfrm>
            <a:off x="7181850" y="2023170"/>
            <a:ext cx="4630705" cy="40357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2" r="18319" b="9843"/>
          <a:stretch/>
        </p:blipFill>
        <p:spPr>
          <a:xfrm>
            <a:off x="7181850" y="2543253"/>
            <a:ext cx="4630705" cy="99888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1" r="18319"/>
          <a:stretch/>
        </p:blipFill>
        <p:spPr>
          <a:xfrm>
            <a:off x="7181850" y="3588792"/>
            <a:ext cx="4630705" cy="40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1"/>
          <a:stretch/>
        </p:blipFill>
        <p:spPr>
          <a:xfrm>
            <a:off x="635542" y="1922818"/>
            <a:ext cx="5486400" cy="173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29"/>
          <a:stretch/>
        </p:blipFill>
        <p:spPr>
          <a:xfrm>
            <a:off x="1054360" y="1463732"/>
            <a:ext cx="10561320" cy="39107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34" r="40498"/>
          <a:stretch/>
        </p:blipFill>
        <p:spPr>
          <a:xfrm>
            <a:off x="3545633" y="4776100"/>
            <a:ext cx="6284167" cy="17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1"/>
          <a:stretch/>
        </p:blipFill>
        <p:spPr>
          <a:xfrm>
            <a:off x="635542" y="1922818"/>
            <a:ext cx="5486400" cy="173478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3" r="16161" b="23864"/>
          <a:stretch/>
        </p:blipFill>
        <p:spPr>
          <a:xfrm>
            <a:off x="7144526" y="1922817"/>
            <a:ext cx="4599799" cy="113331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5" r="16161" b="11077"/>
          <a:stretch/>
        </p:blipFill>
        <p:spPr>
          <a:xfrm>
            <a:off x="7144526" y="3163784"/>
            <a:ext cx="4599799" cy="3911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02" r="16161" b="1630"/>
          <a:stretch/>
        </p:blipFill>
        <p:spPr>
          <a:xfrm>
            <a:off x="7144526" y="3657600"/>
            <a:ext cx="4599799" cy="3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52738" cy="9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519977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52738" cy="90944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839" b="93684"/>
          <a:stretch/>
        </p:blipFill>
        <p:spPr>
          <a:xfrm>
            <a:off x="2068089" y="2519977"/>
            <a:ext cx="9576515" cy="4005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0" r="1839" b="85446"/>
          <a:stretch/>
        </p:blipFill>
        <p:spPr>
          <a:xfrm>
            <a:off x="2068089" y="3033157"/>
            <a:ext cx="9576515" cy="4005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66" r="1839" b="76620"/>
          <a:stretch/>
        </p:blipFill>
        <p:spPr>
          <a:xfrm>
            <a:off x="2068089" y="3611656"/>
            <a:ext cx="9576515" cy="40050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3" r="1839" b="67503"/>
          <a:stretch/>
        </p:blipFill>
        <p:spPr>
          <a:xfrm>
            <a:off x="2068089" y="4180826"/>
            <a:ext cx="9576515" cy="4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519977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52738" cy="9094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4" r="1839" b="56912"/>
          <a:stretch/>
        </p:blipFill>
        <p:spPr>
          <a:xfrm>
            <a:off x="2068089" y="2576899"/>
            <a:ext cx="9576515" cy="40050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71" r="1839" b="45586"/>
          <a:stretch/>
        </p:blipFill>
        <p:spPr>
          <a:xfrm>
            <a:off x="2068089" y="3080041"/>
            <a:ext cx="9576515" cy="5038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2" r="1839" b="34995"/>
          <a:stretch/>
        </p:blipFill>
        <p:spPr>
          <a:xfrm>
            <a:off x="2068089" y="3658539"/>
            <a:ext cx="9576515" cy="50385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03" r="1839" b="27054"/>
          <a:stretch/>
        </p:blipFill>
        <p:spPr>
          <a:xfrm>
            <a:off x="2068089" y="4134394"/>
            <a:ext cx="9576515" cy="50385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17" r="1839" b="17640"/>
          <a:stretch/>
        </p:blipFill>
        <p:spPr>
          <a:xfrm>
            <a:off x="2068089" y="4712896"/>
            <a:ext cx="9576515" cy="50385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3" r="1839" b="9844"/>
          <a:stretch/>
        </p:blipFill>
        <p:spPr>
          <a:xfrm>
            <a:off x="2068089" y="5160760"/>
            <a:ext cx="9576515" cy="50385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57" r="1839"/>
          <a:stretch/>
        </p:blipFill>
        <p:spPr>
          <a:xfrm>
            <a:off x="2068089" y="5757924"/>
            <a:ext cx="9576515" cy="5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8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55" y="458724"/>
            <a:ext cx="9755886" cy="151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163332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155" y="458724"/>
            <a:ext cx="9755886" cy="15177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" b="90025"/>
          <a:stretch/>
        </p:blipFill>
        <p:spPr>
          <a:xfrm>
            <a:off x="2110141" y="2163332"/>
            <a:ext cx="7733655" cy="4025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 r="5369" b="78928"/>
          <a:stretch/>
        </p:blipFill>
        <p:spPr>
          <a:xfrm>
            <a:off x="2110141" y="2646737"/>
            <a:ext cx="7733655" cy="4025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6" r="5369" b="67009"/>
          <a:stretch/>
        </p:blipFill>
        <p:spPr>
          <a:xfrm>
            <a:off x="2110141" y="3130142"/>
            <a:ext cx="7733655" cy="4025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4" r="5369" b="56271"/>
          <a:stretch/>
        </p:blipFill>
        <p:spPr>
          <a:xfrm>
            <a:off x="2110141" y="3613547"/>
            <a:ext cx="7733655" cy="40257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2" r="5369" b="45012"/>
          <a:stretch/>
        </p:blipFill>
        <p:spPr>
          <a:xfrm>
            <a:off x="2110141" y="4096952"/>
            <a:ext cx="7733655" cy="4025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4" r="5369" b="34370"/>
          <a:stretch/>
        </p:blipFill>
        <p:spPr>
          <a:xfrm>
            <a:off x="2110141" y="4580357"/>
            <a:ext cx="7733655" cy="4025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8" r="5369" b="23176"/>
          <a:stretch/>
        </p:blipFill>
        <p:spPr>
          <a:xfrm>
            <a:off x="2110141" y="5063762"/>
            <a:ext cx="7733655" cy="4025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3" r="5369" b="11641"/>
          <a:stretch/>
        </p:blipFill>
        <p:spPr>
          <a:xfrm>
            <a:off x="2110141" y="5547167"/>
            <a:ext cx="7733655" cy="4025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55" r="5369" b="669"/>
          <a:stretch/>
        </p:blipFill>
        <p:spPr>
          <a:xfrm>
            <a:off x="2110141" y="6030570"/>
            <a:ext cx="7733655" cy="4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1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25"/>
          <a:stretch/>
        </p:blipFill>
        <p:spPr>
          <a:xfrm>
            <a:off x="606490" y="1880507"/>
            <a:ext cx="5669280" cy="98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25"/>
          <a:stretch/>
        </p:blipFill>
        <p:spPr>
          <a:xfrm>
            <a:off x="606490" y="1880507"/>
            <a:ext cx="5669280" cy="9839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5" r="25232" b="23011"/>
          <a:stretch/>
        </p:blipFill>
        <p:spPr>
          <a:xfrm>
            <a:off x="7181850" y="1880507"/>
            <a:ext cx="4238819" cy="13012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84" r="25232" b="9951"/>
          <a:stretch/>
        </p:blipFill>
        <p:spPr>
          <a:xfrm>
            <a:off x="7181850" y="3128282"/>
            <a:ext cx="4238819" cy="44534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35" r="25232"/>
          <a:stretch/>
        </p:blipFill>
        <p:spPr>
          <a:xfrm>
            <a:off x="7181850" y="3612210"/>
            <a:ext cx="4238819" cy="44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0"/>
          <a:stretch/>
        </p:blipFill>
        <p:spPr>
          <a:xfrm>
            <a:off x="687388" y="1927289"/>
            <a:ext cx="5486400" cy="9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780"/>
          <a:stretch/>
        </p:blipFill>
        <p:spPr>
          <a:xfrm>
            <a:off x="687388" y="1927289"/>
            <a:ext cx="5486400" cy="9652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2" r="21373" b="14676"/>
          <a:stretch/>
        </p:blipFill>
        <p:spPr>
          <a:xfrm>
            <a:off x="7116180" y="1927289"/>
            <a:ext cx="4313820" cy="12159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52" r="21373" b="-319"/>
          <a:stretch/>
        </p:blipFill>
        <p:spPr>
          <a:xfrm>
            <a:off x="7116180" y="3165539"/>
            <a:ext cx="4313820" cy="4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8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0" r="10240" b="776"/>
          <a:stretch/>
        </p:blipFill>
        <p:spPr>
          <a:xfrm>
            <a:off x="1054359" y="4357396"/>
            <a:ext cx="9479901" cy="20383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838"/>
          <a:stretch/>
        </p:blipFill>
        <p:spPr>
          <a:xfrm>
            <a:off x="1054360" y="1246040"/>
            <a:ext cx="10561320" cy="31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3"/>
          <a:stretch/>
        </p:blipFill>
        <p:spPr>
          <a:xfrm>
            <a:off x="687388" y="1976438"/>
            <a:ext cx="5674995" cy="18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332947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35"/>
          <a:stretch/>
        </p:blipFill>
        <p:spPr>
          <a:xfrm>
            <a:off x="687388" y="1976439"/>
            <a:ext cx="5674995" cy="11679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6" r="11715" b="71451"/>
          <a:stretch/>
        </p:blipFill>
        <p:spPr>
          <a:xfrm>
            <a:off x="1378385" y="3333003"/>
            <a:ext cx="5010150" cy="4048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2" r="11715" b="66695"/>
          <a:stretch/>
        </p:blipFill>
        <p:spPr>
          <a:xfrm>
            <a:off x="1378385" y="3901253"/>
            <a:ext cx="5010150" cy="40481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48" r="11715" b="62509"/>
          <a:stretch/>
        </p:blipFill>
        <p:spPr>
          <a:xfrm>
            <a:off x="1378385" y="4412593"/>
            <a:ext cx="5010150" cy="40481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8" r="11715" b="57939"/>
          <a:stretch/>
        </p:blipFill>
        <p:spPr>
          <a:xfrm>
            <a:off x="1378385" y="4926598"/>
            <a:ext cx="5010150" cy="40481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97" r="11715" b="42572"/>
          <a:stretch/>
        </p:blipFill>
        <p:spPr>
          <a:xfrm>
            <a:off x="7191375" y="1473495"/>
            <a:ext cx="5010150" cy="131474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30" r="11715" b="37185"/>
          <a:stretch/>
        </p:blipFill>
        <p:spPr>
          <a:xfrm>
            <a:off x="7181850" y="2788235"/>
            <a:ext cx="5010150" cy="4191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52" r="11715" b="31763"/>
          <a:stretch/>
        </p:blipFill>
        <p:spPr>
          <a:xfrm>
            <a:off x="7181850" y="3271873"/>
            <a:ext cx="5010150" cy="4191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9" r="11715" b="24661"/>
          <a:stretch/>
        </p:blipFill>
        <p:spPr>
          <a:xfrm>
            <a:off x="7181850" y="3784853"/>
            <a:ext cx="5010150" cy="53981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55" r="11715" b="18955"/>
          <a:stretch/>
        </p:blipFill>
        <p:spPr>
          <a:xfrm>
            <a:off x="7181850" y="4331835"/>
            <a:ext cx="5010150" cy="53981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22" r="11715" b="5491"/>
          <a:stretch/>
        </p:blipFill>
        <p:spPr>
          <a:xfrm>
            <a:off x="7181850" y="4809980"/>
            <a:ext cx="5010150" cy="124057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89" r="11715" b="-879"/>
          <a:stretch/>
        </p:blipFill>
        <p:spPr>
          <a:xfrm>
            <a:off x="7181850" y="6031514"/>
            <a:ext cx="5010150" cy="5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3"/>
          <a:stretch/>
        </p:blipFill>
        <p:spPr>
          <a:xfrm>
            <a:off x="687388" y="1976438"/>
            <a:ext cx="5543550" cy="126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分步驟，利用乘法原理求方法數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3412429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3"/>
          <a:stretch/>
        </p:blipFill>
        <p:spPr>
          <a:xfrm>
            <a:off x="687388" y="1976438"/>
            <a:ext cx="5543550" cy="12612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2" r="7217" b="66503"/>
          <a:stretch/>
        </p:blipFill>
        <p:spPr>
          <a:xfrm>
            <a:off x="1378386" y="3443677"/>
            <a:ext cx="5143500" cy="3663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4" r="7217" b="60331"/>
          <a:stretch/>
        </p:blipFill>
        <p:spPr>
          <a:xfrm>
            <a:off x="1378386" y="3916015"/>
            <a:ext cx="5143500" cy="36632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33" r="7217" b="37968"/>
          <a:stretch/>
        </p:blipFill>
        <p:spPr>
          <a:xfrm>
            <a:off x="1378386" y="4430366"/>
            <a:ext cx="5143500" cy="12560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15" r="7217" b="29890"/>
          <a:stretch/>
        </p:blipFill>
        <p:spPr>
          <a:xfrm>
            <a:off x="1378386" y="5718426"/>
            <a:ext cx="5143500" cy="36632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09" r="7217" b="20926"/>
          <a:stretch/>
        </p:blipFill>
        <p:spPr>
          <a:xfrm>
            <a:off x="6677026" y="1901548"/>
            <a:ext cx="5143500" cy="47970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37" r="2922" b="13098"/>
          <a:stretch/>
        </p:blipFill>
        <p:spPr>
          <a:xfrm>
            <a:off x="6677026" y="2381250"/>
            <a:ext cx="5381624" cy="47970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0" r="2922" b="5855"/>
          <a:stretch/>
        </p:blipFill>
        <p:spPr>
          <a:xfrm>
            <a:off x="6677026" y="2932727"/>
            <a:ext cx="5381624" cy="47970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33" r="2922" b="-298"/>
          <a:stretch/>
        </p:blipFill>
        <p:spPr>
          <a:xfrm>
            <a:off x="6677026" y="3465641"/>
            <a:ext cx="5381624" cy="47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20" y="515604"/>
            <a:ext cx="8958644" cy="1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029107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20" y="515604"/>
            <a:ext cx="8958644" cy="121653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5" b="83121"/>
          <a:stretch/>
        </p:blipFill>
        <p:spPr>
          <a:xfrm>
            <a:off x="2049427" y="3029107"/>
            <a:ext cx="8690108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7" r="10545" b="59544"/>
          <a:stretch/>
        </p:blipFill>
        <p:spPr>
          <a:xfrm>
            <a:off x="2049427" y="3747568"/>
            <a:ext cx="8690108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17" r="10545" b="39704"/>
          <a:stretch/>
        </p:blipFill>
        <p:spPr>
          <a:xfrm>
            <a:off x="2049427" y="4372716"/>
            <a:ext cx="8690108" cy="5143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71" r="10545" b="22150"/>
          <a:stretch/>
        </p:blipFill>
        <p:spPr>
          <a:xfrm>
            <a:off x="2049427" y="4887067"/>
            <a:ext cx="8690108" cy="5143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9" r="10545" b="2042"/>
          <a:stretch/>
        </p:blipFill>
        <p:spPr>
          <a:xfrm>
            <a:off x="2049427" y="5512218"/>
            <a:ext cx="8690108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14548" cy="12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9714548" cy="12165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47"/>
          <a:stretch/>
        </p:blipFill>
        <p:spPr>
          <a:xfrm>
            <a:off x="2124075" y="2790039"/>
            <a:ext cx="9021128" cy="3917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7" b="50000"/>
          <a:stretch/>
        </p:blipFill>
        <p:spPr>
          <a:xfrm>
            <a:off x="2124075" y="3318685"/>
            <a:ext cx="9021128" cy="3917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7747"/>
          <a:stretch/>
        </p:blipFill>
        <p:spPr>
          <a:xfrm>
            <a:off x="2124075" y="3813207"/>
            <a:ext cx="9021128" cy="3917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47"/>
          <a:stretch/>
        </p:blipFill>
        <p:spPr>
          <a:xfrm>
            <a:off x="2124075" y="4326391"/>
            <a:ext cx="9021128" cy="3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0"/>
          <a:stretch/>
        </p:blipFill>
        <p:spPr>
          <a:xfrm>
            <a:off x="667043" y="1972915"/>
            <a:ext cx="5674995" cy="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00"/>
          <a:stretch/>
        </p:blipFill>
        <p:spPr>
          <a:xfrm>
            <a:off x="667043" y="1972915"/>
            <a:ext cx="5674995" cy="79827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9" r="53675" b="55291"/>
          <a:stretch/>
        </p:blipFill>
        <p:spPr>
          <a:xfrm>
            <a:off x="7181850" y="1972916"/>
            <a:ext cx="2628900" cy="39913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50" r="53675" b="45150"/>
          <a:stretch/>
        </p:blipFill>
        <p:spPr>
          <a:xfrm>
            <a:off x="7181850" y="2456761"/>
            <a:ext cx="2628900" cy="39913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43" r="53675" b="32557"/>
          <a:stretch/>
        </p:blipFill>
        <p:spPr>
          <a:xfrm>
            <a:off x="7181850" y="2940606"/>
            <a:ext cx="2628900" cy="39913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0" r="53675" b="20520"/>
          <a:stretch/>
        </p:blipFill>
        <p:spPr>
          <a:xfrm>
            <a:off x="7181850" y="3424451"/>
            <a:ext cx="2628900" cy="39913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32" r="49983" b="9968"/>
          <a:stretch/>
        </p:blipFill>
        <p:spPr>
          <a:xfrm>
            <a:off x="7181850" y="3908296"/>
            <a:ext cx="2838450" cy="39913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6" r="49983" b="-1176"/>
          <a:stretch/>
        </p:blipFill>
        <p:spPr>
          <a:xfrm>
            <a:off x="7181850" y="4392139"/>
            <a:ext cx="2838450" cy="39913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53" t="33130" r="5169" b="16780"/>
          <a:stretch/>
        </p:blipFill>
        <p:spPr>
          <a:xfrm>
            <a:off x="9448799" y="2000464"/>
            <a:ext cx="2257425" cy="20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864"/>
          <a:stretch/>
        </p:blipFill>
        <p:spPr>
          <a:xfrm>
            <a:off x="1183290" y="1906058"/>
            <a:ext cx="9884444" cy="407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8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9"/>
          <a:stretch/>
        </p:blipFill>
        <p:spPr>
          <a:xfrm>
            <a:off x="674569" y="1976438"/>
            <a:ext cx="5680710" cy="8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59"/>
          <a:stretch/>
        </p:blipFill>
        <p:spPr>
          <a:xfrm>
            <a:off x="674569" y="1976438"/>
            <a:ext cx="5680710" cy="8320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22" r="55188" b="64597"/>
          <a:stretch/>
        </p:blipFill>
        <p:spPr>
          <a:xfrm>
            <a:off x="7112691" y="1883127"/>
            <a:ext cx="2545659" cy="50934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3" r="55188" b="55086"/>
          <a:stretch/>
        </p:blipFill>
        <p:spPr>
          <a:xfrm>
            <a:off x="7112691" y="2390536"/>
            <a:ext cx="2545659" cy="5093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97" r="55188" b="45922"/>
          <a:stretch/>
        </p:blipFill>
        <p:spPr>
          <a:xfrm>
            <a:off x="7112691" y="2897945"/>
            <a:ext cx="2545659" cy="50934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78" r="55188" b="36041"/>
          <a:stretch/>
        </p:blipFill>
        <p:spPr>
          <a:xfrm>
            <a:off x="7112691" y="3405354"/>
            <a:ext cx="2545659" cy="50934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78" r="55188" b="27541"/>
          <a:stretch/>
        </p:blipFill>
        <p:spPr>
          <a:xfrm>
            <a:off x="7112691" y="3912763"/>
            <a:ext cx="2545659" cy="50934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8" r="53176" b="19664"/>
          <a:stretch/>
        </p:blipFill>
        <p:spPr>
          <a:xfrm>
            <a:off x="7112691" y="4420172"/>
            <a:ext cx="2659959" cy="41122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9" r="39091" b="10653"/>
          <a:stretch/>
        </p:blipFill>
        <p:spPr>
          <a:xfrm>
            <a:off x="7112691" y="4829460"/>
            <a:ext cx="3460059" cy="41122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5" r="39091" b="1707"/>
          <a:stretch/>
        </p:blipFill>
        <p:spPr>
          <a:xfrm>
            <a:off x="7112691" y="5238751"/>
            <a:ext cx="3460059" cy="41122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4" t="26559" r="4552" b="23402"/>
          <a:stretch/>
        </p:blipFill>
        <p:spPr>
          <a:xfrm>
            <a:off x="3380736" y="3070716"/>
            <a:ext cx="2711105" cy="257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3"/>
          <a:stretch/>
        </p:blipFill>
        <p:spPr>
          <a:xfrm>
            <a:off x="687388" y="1972916"/>
            <a:ext cx="5680710" cy="21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9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03"/>
          <a:stretch/>
        </p:blipFill>
        <p:spPr>
          <a:xfrm>
            <a:off x="687388" y="1972916"/>
            <a:ext cx="5680710" cy="21885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3" r="19797" b="42240"/>
          <a:stretch/>
        </p:blipFill>
        <p:spPr>
          <a:xfrm>
            <a:off x="7181850" y="1987204"/>
            <a:ext cx="4556060" cy="36319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1" t="27904" r="26839" b="46325"/>
          <a:stretch/>
        </p:blipFill>
        <p:spPr>
          <a:xfrm>
            <a:off x="4236719" y="3342247"/>
            <a:ext cx="2840356" cy="25524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13" r="19797" b="37720"/>
          <a:stretch/>
        </p:blipFill>
        <p:spPr>
          <a:xfrm>
            <a:off x="7181850" y="2442060"/>
            <a:ext cx="4556060" cy="3631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1" r="19797" b="33392"/>
          <a:stretch/>
        </p:blipFill>
        <p:spPr>
          <a:xfrm>
            <a:off x="7181850" y="2896916"/>
            <a:ext cx="4556060" cy="36319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3" r="19797" b="28680"/>
          <a:stretch/>
        </p:blipFill>
        <p:spPr>
          <a:xfrm>
            <a:off x="7181850" y="3351772"/>
            <a:ext cx="4556060" cy="36319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9" r="19797" b="24064"/>
          <a:stretch/>
        </p:blipFill>
        <p:spPr>
          <a:xfrm>
            <a:off x="7181850" y="3806628"/>
            <a:ext cx="4556060" cy="36319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74" r="19797" b="19159"/>
          <a:stretch/>
        </p:blipFill>
        <p:spPr>
          <a:xfrm>
            <a:off x="7181850" y="4261484"/>
            <a:ext cx="4556060" cy="36319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3" r="19797" b="14350"/>
          <a:stretch/>
        </p:blipFill>
        <p:spPr>
          <a:xfrm>
            <a:off x="7181850" y="4716340"/>
            <a:ext cx="4556060" cy="36319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92" r="19797" b="9541"/>
          <a:stretch/>
        </p:blipFill>
        <p:spPr>
          <a:xfrm>
            <a:off x="7181850" y="5171196"/>
            <a:ext cx="4556060" cy="36319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1" r="19797" b="4732"/>
          <a:stretch/>
        </p:blipFill>
        <p:spPr>
          <a:xfrm>
            <a:off x="7181850" y="5626052"/>
            <a:ext cx="4556060" cy="363191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3" r="19797"/>
          <a:stretch/>
        </p:blipFill>
        <p:spPr>
          <a:xfrm>
            <a:off x="7181850" y="6080912"/>
            <a:ext cx="4556060" cy="36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373063" y="1957388"/>
            <a:ext cx="5537835" cy="2547915"/>
            <a:chOff x="373063" y="1957388"/>
            <a:chExt cx="5537835" cy="2547915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" b="82749"/>
            <a:stretch/>
          </p:blipFill>
          <p:spPr>
            <a:xfrm>
              <a:off x="373063" y="1957388"/>
              <a:ext cx="5537835" cy="164422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3" r="63098" b="78334"/>
            <a:stretch/>
          </p:blipFill>
          <p:spPr>
            <a:xfrm>
              <a:off x="373064" y="3652317"/>
              <a:ext cx="2043566" cy="415830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9" t="17423" r="21272" b="78334"/>
            <a:stretch/>
          </p:blipFill>
          <p:spPr>
            <a:xfrm>
              <a:off x="696914" y="4089473"/>
              <a:ext cx="2274886" cy="415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9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排容原理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00328" y="1972915"/>
            <a:ext cx="554526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8" r="3337" b="41753"/>
          <a:stretch/>
        </p:blipFill>
        <p:spPr>
          <a:xfrm>
            <a:off x="6791326" y="1957388"/>
            <a:ext cx="5353050" cy="4683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2" t="27133" r="27244" b="46393"/>
          <a:stretch/>
        </p:blipFill>
        <p:spPr>
          <a:xfrm>
            <a:off x="3129566" y="3247390"/>
            <a:ext cx="2828925" cy="25949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27" r="3337" b="36894"/>
          <a:stretch/>
        </p:blipFill>
        <p:spPr>
          <a:xfrm>
            <a:off x="6791326" y="2415825"/>
            <a:ext cx="5353050" cy="46837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5" r="3337" b="33006"/>
          <a:stretch/>
        </p:blipFill>
        <p:spPr>
          <a:xfrm>
            <a:off x="6791326" y="2779012"/>
            <a:ext cx="5353050" cy="46837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7" r="3337" b="28244"/>
          <a:stretch/>
        </p:blipFill>
        <p:spPr>
          <a:xfrm>
            <a:off x="6791326" y="3256499"/>
            <a:ext cx="5353050" cy="46837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39" r="3337" b="23482"/>
          <a:stretch/>
        </p:blipFill>
        <p:spPr>
          <a:xfrm>
            <a:off x="6791326" y="3733986"/>
            <a:ext cx="5353050" cy="468378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04" r="3337" b="18817"/>
          <a:stretch/>
        </p:blipFill>
        <p:spPr>
          <a:xfrm>
            <a:off x="6791326" y="4249573"/>
            <a:ext cx="5353050" cy="46837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46" r="3337" b="13375"/>
          <a:stretch/>
        </p:blipFill>
        <p:spPr>
          <a:xfrm>
            <a:off x="6791326" y="4708010"/>
            <a:ext cx="5353050" cy="46837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08" r="3337" b="8613"/>
          <a:stretch/>
        </p:blipFill>
        <p:spPr>
          <a:xfrm>
            <a:off x="6791326" y="5166447"/>
            <a:ext cx="5353050" cy="46837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3" r="3337" b="4628"/>
          <a:stretch/>
        </p:blipFill>
        <p:spPr>
          <a:xfrm>
            <a:off x="6791326" y="5529634"/>
            <a:ext cx="5353050" cy="46837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99" r="3337" b="-1278"/>
          <a:stretch/>
        </p:blipFill>
        <p:spPr>
          <a:xfrm>
            <a:off x="6791326" y="6083322"/>
            <a:ext cx="5353050" cy="468378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373063" y="1957388"/>
            <a:ext cx="5537835" cy="2547915"/>
            <a:chOff x="373063" y="1957388"/>
            <a:chExt cx="5537835" cy="254791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" b="82749"/>
            <a:stretch/>
          </p:blipFill>
          <p:spPr>
            <a:xfrm>
              <a:off x="373063" y="1957388"/>
              <a:ext cx="5537835" cy="1644228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23" r="63098" b="78334"/>
            <a:stretch/>
          </p:blipFill>
          <p:spPr>
            <a:xfrm>
              <a:off x="373064" y="3652317"/>
              <a:ext cx="2043566" cy="415830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49" t="17423" r="21272" b="78334"/>
            <a:stretch/>
          </p:blipFill>
          <p:spPr>
            <a:xfrm>
              <a:off x="696914" y="4089473"/>
              <a:ext cx="2274886" cy="415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87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40" b="47957"/>
          <a:stretch/>
        </p:blipFill>
        <p:spPr>
          <a:xfrm>
            <a:off x="1054359" y="1976438"/>
            <a:ext cx="6885991" cy="26438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7" t="32510" r="1856" b="21606"/>
          <a:stretch/>
        </p:blipFill>
        <p:spPr>
          <a:xfrm>
            <a:off x="8239125" y="2850681"/>
            <a:ext cx="3023311" cy="233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0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60" y="4243779"/>
            <a:ext cx="9533968" cy="19047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0" r="52783" b="1887"/>
          <a:stretch/>
        </p:blipFill>
        <p:spPr>
          <a:xfrm>
            <a:off x="1054360" y="1873797"/>
            <a:ext cx="4749282" cy="23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20" y="520894"/>
            <a:ext cx="8940927" cy="8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20" y="520894"/>
            <a:ext cx="8940927" cy="8917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07" b="75030"/>
          <a:stretch/>
        </p:blipFill>
        <p:spPr>
          <a:xfrm>
            <a:off x="2124075" y="3476042"/>
            <a:ext cx="6002888" cy="3775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8" r="38207" b="39092"/>
          <a:stretch/>
        </p:blipFill>
        <p:spPr>
          <a:xfrm>
            <a:off x="2124075" y="3962400"/>
            <a:ext cx="6002888" cy="3775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80" r="38207" b="-750"/>
          <a:stretch/>
        </p:blipFill>
        <p:spPr>
          <a:xfrm>
            <a:off x="2124075" y="4540898"/>
            <a:ext cx="6002888" cy="3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1" b="-506"/>
          <a:stretch/>
        </p:blipFill>
        <p:spPr>
          <a:xfrm>
            <a:off x="1183290" y="1912778"/>
            <a:ext cx="9884444" cy="334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27378"/>
            <a:ext cx="9714548" cy="4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6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27378"/>
            <a:ext cx="9714548" cy="46062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1" b="50000"/>
          <a:stretch/>
        </p:blipFill>
        <p:spPr>
          <a:xfrm>
            <a:off x="2114744" y="2767011"/>
            <a:ext cx="6945280" cy="4777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3011"/>
          <a:stretch/>
        </p:blipFill>
        <p:spPr>
          <a:xfrm>
            <a:off x="2114744" y="3281362"/>
            <a:ext cx="6945280" cy="47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完全相異物全取排成一列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6"/>
          <a:stretch/>
        </p:blipFill>
        <p:spPr>
          <a:xfrm>
            <a:off x="608889" y="1972916"/>
            <a:ext cx="5680710" cy="7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完全相異物全取排成一列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56"/>
          <a:stretch/>
        </p:blipFill>
        <p:spPr>
          <a:xfrm>
            <a:off x="608889" y="1972916"/>
            <a:ext cx="5680710" cy="78894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7" r="20396" b="18451"/>
          <a:stretch/>
        </p:blipFill>
        <p:spPr>
          <a:xfrm>
            <a:off x="7150554" y="1972916"/>
            <a:ext cx="4522042" cy="39447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8" r="20396"/>
          <a:stretch/>
        </p:blipFill>
        <p:spPr>
          <a:xfrm>
            <a:off x="7150554" y="2487266"/>
            <a:ext cx="4522042" cy="39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完全相異物全取排成一列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8"/>
          <a:stretch/>
        </p:blipFill>
        <p:spPr>
          <a:xfrm>
            <a:off x="659762" y="1976438"/>
            <a:ext cx="5589270" cy="12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完全相異物全取排成一列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8"/>
          <a:stretch/>
        </p:blipFill>
        <p:spPr>
          <a:xfrm>
            <a:off x="659762" y="1976438"/>
            <a:ext cx="5589270" cy="12519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55" r="26551" b="16965"/>
          <a:stretch/>
        </p:blipFill>
        <p:spPr>
          <a:xfrm>
            <a:off x="7088540" y="1976439"/>
            <a:ext cx="4105275" cy="4673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0" r="26551"/>
          <a:stretch/>
        </p:blipFill>
        <p:spPr>
          <a:xfrm>
            <a:off x="7088540" y="2487266"/>
            <a:ext cx="4105275" cy="46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58644" cy="166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214784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0225"/>
            <a:ext cx="8958644" cy="1665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57" b="74175"/>
          <a:stretch/>
        </p:blipFill>
        <p:spPr>
          <a:xfrm>
            <a:off x="2077420" y="3000134"/>
            <a:ext cx="3194376" cy="7290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93" r="49946" b="47952"/>
          <a:stretch/>
        </p:blipFill>
        <p:spPr>
          <a:xfrm>
            <a:off x="2077419" y="3849227"/>
            <a:ext cx="4883217" cy="5548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6" r="51477" b="2007"/>
          <a:stretch/>
        </p:blipFill>
        <p:spPr>
          <a:xfrm>
            <a:off x="2077420" y="4530362"/>
            <a:ext cx="4733928" cy="1114658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5355772" y="3000134"/>
            <a:ext cx="6475444" cy="1137934"/>
            <a:chOff x="5355772" y="2591202"/>
            <a:chExt cx="6475444" cy="113793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147" r="44760" b="65528"/>
            <a:stretch/>
          </p:blipFill>
          <p:spPr>
            <a:xfrm>
              <a:off x="5355772" y="2591202"/>
              <a:ext cx="2155372" cy="973092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9" r="499" b="59689"/>
            <a:stretch/>
          </p:blipFill>
          <p:spPr>
            <a:xfrm>
              <a:off x="7511144" y="2591202"/>
              <a:ext cx="4320072" cy="1137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90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2" y="483570"/>
            <a:ext cx="9755886" cy="11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7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2" y="483570"/>
            <a:ext cx="9755886" cy="11456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28" b="77749"/>
          <a:stretch/>
        </p:blipFill>
        <p:spPr>
          <a:xfrm>
            <a:off x="2124075" y="2860321"/>
            <a:ext cx="5067300" cy="42104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9" r="43828" b="50000"/>
          <a:stretch/>
        </p:blipFill>
        <p:spPr>
          <a:xfrm>
            <a:off x="2124075" y="3392166"/>
            <a:ext cx="5067300" cy="42104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6" r="43828" b="1024"/>
          <a:stretch/>
        </p:blipFill>
        <p:spPr>
          <a:xfrm>
            <a:off x="2124075" y="3979995"/>
            <a:ext cx="5067300" cy="8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59" y="455578"/>
            <a:ext cx="8940927" cy="9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sPre>
                        <m:sPre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zh-TW" altLang="en-US" dirty="0"/>
                            <m:t>計算</m:t>
                          </m:r>
                        </m:e>
                      </m:sPre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5" r="6165" b="77664"/>
          <a:stretch/>
        </p:blipFill>
        <p:spPr>
          <a:xfrm>
            <a:off x="687388" y="1944997"/>
            <a:ext cx="5330501" cy="9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4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𝑃</m:t>
                      </m:r>
                      <m:sPre>
                        <m:sPre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zh-TW" altLang="en-US" dirty="0"/>
                            <m:t>計算</m:t>
                          </m:r>
                        </m:e>
                      </m:sPre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017889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0" r="6165" b="44448"/>
          <a:stretch/>
        </p:blipFill>
        <p:spPr>
          <a:xfrm>
            <a:off x="6671562" y="1776845"/>
            <a:ext cx="5330501" cy="9187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5" r="6165" b="77664"/>
          <a:stretch/>
        </p:blipFill>
        <p:spPr>
          <a:xfrm>
            <a:off x="687388" y="1944997"/>
            <a:ext cx="5330501" cy="96615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8" r="6165" b="21760"/>
          <a:stretch/>
        </p:blipFill>
        <p:spPr>
          <a:xfrm>
            <a:off x="6671562" y="2695575"/>
            <a:ext cx="5330501" cy="9187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40" r="6165" b="-112"/>
          <a:stretch/>
        </p:blipFill>
        <p:spPr>
          <a:xfrm>
            <a:off x="6671562" y="3614305"/>
            <a:ext cx="5330501" cy="91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7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sPre>
                        <m:sPre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zh-TW" altLang="en-US" dirty="0"/>
                            <m:t>計算</m:t>
                          </m:r>
                        </m:e>
                      </m:sPre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1"/>
          <a:stretch/>
        </p:blipFill>
        <p:spPr>
          <a:xfrm>
            <a:off x="580569" y="1976439"/>
            <a:ext cx="5589270" cy="8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𝑃</m:t>
                      </m:r>
                      <m:sPre>
                        <m:sPre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altLang="zh-TW" i="1">
                              <a:latin typeface="Cambria Math"/>
                            </a:rPr>
                            <m:t>𝑟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zh-TW" altLang="en-US" dirty="0"/>
                            <m:t>計算</m:t>
                          </m:r>
                        </m:e>
                      </m:sPre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01"/>
          <a:stretch/>
        </p:blipFill>
        <p:spPr>
          <a:xfrm>
            <a:off x="580569" y="1976439"/>
            <a:ext cx="5589270" cy="8600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49" r="16234" b="39908"/>
          <a:stretch/>
        </p:blipFill>
        <p:spPr>
          <a:xfrm>
            <a:off x="7111997" y="1883128"/>
            <a:ext cx="4681897" cy="8124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1" r="16234" b="14116"/>
          <a:stretch/>
        </p:blipFill>
        <p:spPr>
          <a:xfrm>
            <a:off x="7111997" y="2836507"/>
            <a:ext cx="4681897" cy="81244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77" r="16234" b="1"/>
          <a:stretch/>
        </p:blipFill>
        <p:spPr>
          <a:xfrm>
            <a:off x="7111997" y="3825552"/>
            <a:ext cx="4681897" cy="40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1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781476"/>
            <a:ext cx="8958644" cy="4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1976438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781476"/>
            <a:ext cx="8958644" cy="49015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86" b="89668"/>
          <a:stretch/>
        </p:blipFill>
        <p:spPr>
          <a:xfrm>
            <a:off x="1987604" y="1976438"/>
            <a:ext cx="9871604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4" r="-1186" b="77134"/>
          <a:stretch/>
        </p:blipFill>
        <p:spPr>
          <a:xfrm>
            <a:off x="1987604" y="2503716"/>
            <a:ext cx="9871604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6" r="-1186" b="66802"/>
          <a:stretch/>
        </p:blipFill>
        <p:spPr>
          <a:xfrm>
            <a:off x="1987604" y="3018067"/>
            <a:ext cx="9871604" cy="5143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8048" r="64901" b="51620"/>
          <a:stretch/>
        </p:blipFill>
        <p:spPr>
          <a:xfrm>
            <a:off x="1987604" y="3719038"/>
            <a:ext cx="3424151" cy="51435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105" r="35826" b="37563"/>
          <a:stretch/>
        </p:blipFill>
        <p:spPr>
          <a:xfrm>
            <a:off x="1987604" y="4392016"/>
            <a:ext cx="6260657" cy="51435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4100" r="35826" b="25568"/>
          <a:stretch/>
        </p:blipFill>
        <p:spPr>
          <a:xfrm>
            <a:off x="1987604" y="4951851"/>
            <a:ext cx="6260657" cy="51435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493" r="35826" b="12175"/>
          <a:stretch/>
        </p:blipFill>
        <p:spPr>
          <a:xfrm>
            <a:off x="1987604" y="5568843"/>
            <a:ext cx="6260657" cy="5143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9668" r="26453"/>
          <a:stretch/>
        </p:blipFill>
        <p:spPr>
          <a:xfrm>
            <a:off x="1987604" y="6054029"/>
            <a:ext cx="7175057" cy="51435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0" t="36433" r="1" b="48894"/>
          <a:stretch/>
        </p:blipFill>
        <p:spPr>
          <a:xfrm>
            <a:off x="5411755" y="3617409"/>
            <a:ext cx="6333437" cy="7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1026" name="Picture 2" descr="E:\龍騰\82002-MD1[A]數學C2教學光碟PPT(永照#505)\正確內文\Links\CH4\4-1_8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21" y="801817"/>
            <a:ext cx="991533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8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1976438"/>
            <a:ext cx="554526" cy="514351"/>
          </a:xfrm>
          <a:prstGeom prst="rect">
            <a:avLst/>
          </a:prstGeom>
        </p:spPr>
      </p:pic>
      <p:pic>
        <p:nvPicPr>
          <p:cNvPr id="1026" name="Picture 2" descr="E:\龍騰\82002-MD1[A]數學C2教學光碟PPT(永照#505)\正確內文\Links\CH4\4-1_8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21" y="801817"/>
            <a:ext cx="9915335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5" b="75980"/>
          <a:stretch/>
        </p:blipFill>
        <p:spPr>
          <a:xfrm>
            <a:off x="2124075" y="1786634"/>
            <a:ext cx="9091321" cy="8471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0" r="4795" b="50000"/>
          <a:stretch/>
        </p:blipFill>
        <p:spPr>
          <a:xfrm>
            <a:off x="2124075" y="2701034"/>
            <a:ext cx="9091321" cy="8471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1" r="34010" b="23279"/>
          <a:stretch/>
        </p:blipFill>
        <p:spPr>
          <a:xfrm>
            <a:off x="2124076" y="3643426"/>
            <a:ext cx="6301468" cy="84712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75" r="70164" b="12961"/>
          <a:stretch/>
        </p:blipFill>
        <p:spPr>
          <a:xfrm>
            <a:off x="2124075" y="5317289"/>
            <a:ext cx="2849141" cy="3302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5" r="70164" b="2261"/>
          <a:stretch/>
        </p:blipFill>
        <p:spPr>
          <a:xfrm>
            <a:off x="2124075" y="5886456"/>
            <a:ext cx="2849141" cy="33026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7" t="56901" r="4961" b="29595"/>
          <a:stretch/>
        </p:blipFill>
        <p:spPr>
          <a:xfrm>
            <a:off x="2124076" y="4638675"/>
            <a:ext cx="2581274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0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式求未知數之值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00"/>
          <a:stretch/>
        </p:blipFill>
        <p:spPr>
          <a:xfrm>
            <a:off x="687388" y="1929859"/>
            <a:ext cx="5612130" cy="88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式求未知數之值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317419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00"/>
          <a:stretch/>
        </p:blipFill>
        <p:spPr>
          <a:xfrm>
            <a:off x="687388" y="1929859"/>
            <a:ext cx="5612130" cy="8879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r="17986" b="76674"/>
          <a:stretch/>
        </p:blipFill>
        <p:spPr>
          <a:xfrm>
            <a:off x="1378385" y="2978091"/>
            <a:ext cx="4602713" cy="90656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7" r="17986" b="67465"/>
          <a:stretch/>
        </p:blipFill>
        <p:spPr>
          <a:xfrm>
            <a:off x="1378385" y="3854621"/>
            <a:ext cx="4602713" cy="90656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1" r="17986" b="57891"/>
          <a:stretch/>
        </p:blipFill>
        <p:spPr>
          <a:xfrm>
            <a:off x="1378385" y="4761182"/>
            <a:ext cx="4602713" cy="90656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0" r="17986" b="53102"/>
          <a:stretch/>
        </p:blipFill>
        <p:spPr>
          <a:xfrm>
            <a:off x="1378385" y="5667743"/>
            <a:ext cx="4602713" cy="36955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1" r="17986" b="48231"/>
          <a:stretch/>
        </p:blipFill>
        <p:spPr>
          <a:xfrm>
            <a:off x="6743311" y="1500632"/>
            <a:ext cx="4602713" cy="36955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23" r="17986" b="43139"/>
          <a:stretch/>
        </p:blipFill>
        <p:spPr>
          <a:xfrm>
            <a:off x="6743311" y="2004483"/>
            <a:ext cx="4602713" cy="36955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4" r="17986" b="33356"/>
          <a:stretch/>
        </p:blipFill>
        <p:spPr>
          <a:xfrm>
            <a:off x="6743311" y="2471010"/>
            <a:ext cx="4602713" cy="85028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50" r="10725" b="23710"/>
          <a:stretch/>
        </p:blipFill>
        <p:spPr>
          <a:xfrm>
            <a:off x="6743311" y="3404068"/>
            <a:ext cx="5010150" cy="85028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02" r="10725" b="18239"/>
          <a:stretch/>
        </p:blipFill>
        <p:spPr>
          <a:xfrm>
            <a:off x="6743311" y="4273011"/>
            <a:ext cx="5010150" cy="528426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2" r="10725" b="13590"/>
          <a:stretch/>
        </p:blipFill>
        <p:spPr>
          <a:xfrm>
            <a:off x="6743311" y="4915870"/>
            <a:ext cx="5010150" cy="34867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10" r="10725" b="9052"/>
          <a:stretch/>
        </p:blipFill>
        <p:spPr>
          <a:xfrm>
            <a:off x="6743311" y="5362041"/>
            <a:ext cx="5010150" cy="3486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0" r="10725" b="334"/>
          <a:stretch/>
        </p:blipFill>
        <p:spPr>
          <a:xfrm>
            <a:off x="6743311" y="5770384"/>
            <a:ext cx="5010150" cy="7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1967108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59" y="455578"/>
            <a:ext cx="8940927" cy="9566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7"/>
          <a:stretch/>
        </p:blipFill>
        <p:spPr>
          <a:xfrm>
            <a:off x="2054716" y="1967108"/>
            <a:ext cx="9720453" cy="4308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5779"/>
          <a:stretch/>
        </p:blipFill>
        <p:spPr>
          <a:xfrm>
            <a:off x="2054716" y="2481459"/>
            <a:ext cx="9720453" cy="28089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47"/>
          <a:stretch/>
        </p:blipFill>
        <p:spPr>
          <a:xfrm>
            <a:off x="2054716" y="5290457"/>
            <a:ext cx="9720453" cy="4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式求未知數之值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9"/>
          <a:stretch/>
        </p:blipFill>
        <p:spPr>
          <a:xfrm>
            <a:off x="619242" y="1905953"/>
            <a:ext cx="5589270" cy="9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3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公</m:t>
                        </m:r>
                      </m:e>
                    </m:sPre>
                  </m:oMath>
                </a14:m>
                <a:r>
                  <a:rPr lang="zh-TW" altLang="en-US" dirty="0"/>
                  <a:t>式求未知數之值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2973891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9"/>
          <a:stretch/>
        </p:blipFill>
        <p:spPr>
          <a:xfrm>
            <a:off x="619242" y="1905953"/>
            <a:ext cx="5589270" cy="92122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1" r="16983" b="75345"/>
          <a:stretch/>
        </p:blipFill>
        <p:spPr>
          <a:xfrm>
            <a:off x="1322399" y="2751986"/>
            <a:ext cx="4640038" cy="9581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6" r="16983" b="66347"/>
          <a:stretch/>
        </p:blipFill>
        <p:spPr>
          <a:xfrm>
            <a:off x="1322399" y="3695170"/>
            <a:ext cx="4640038" cy="86836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22" r="16983" b="60741"/>
          <a:stretch/>
        </p:blipFill>
        <p:spPr>
          <a:xfrm>
            <a:off x="1322399" y="4581310"/>
            <a:ext cx="4640038" cy="51873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1" r="16983" b="55452"/>
          <a:stretch/>
        </p:blipFill>
        <p:spPr>
          <a:xfrm>
            <a:off x="1322399" y="5052028"/>
            <a:ext cx="4640038" cy="51873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1" r="16983" b="51702"/>
          <a:stretch/>
        </p:blipFill>
        <p:spPr>
          <a:xfrm>
            <a:off x="1322399" y="5458011"/>
            <a:ext cx="4640038" cy="51873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2" r="16983" b="47381"/>
          <a:stretch/>
        </p:blipFill>
        <p:spPr>
          <a:xfrm>
            <a:off x="1322399" y="6025894"/>
            <a:ext cx="4640038" cy="3622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49" r="16983" b="42427"/>
          <a:stretch/>
        </p:blipFill>
        <p:spPr>
          <a:xfrm>
            <a:off x="6382914" y="1683623"/>
            <a:ext cx="4640038" cy="47781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86" r="16983" b="37590"/>
          <a:stretch/>
        </p:blipFill>
        <p:spPr>
          <a:xfrm>
            <a:off x="6382914" y="2162704"/>
            <a:ext cx="4640038" cy="47781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0" r="16983" b="28521"/>
          <a:stretch/>
        </p:blipFill>
        <p:spPr>
          <a:xfrm>
            <a:off x="6382914" y="2683132"/>
            <a:ext cx="4640038" cy="85567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3" r="30661" b="23958"/>
          <a:stretch/>
        </p:blipFill>
        <p:spPr>
          <a:xfrm>
            <a:off x="6382914" y="3545151"/>
            <a:ext cx="3875511" cy="44560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6781" r="-695" b="18720"/>
          <a:stretch/>
        </p:blipFill>
        <p:spPr>
          <a:xfrm>
            <a:off x="6382914" y="4035307"/>
            <a:ext cx="5628111" cy="44560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2206" r="-695" b="13295"/>
          <a:stretch/>
        </p:blipFill>
        <p:spPr>
          <a:xfrm>
            <a:off x="6382914" y="4572700"/>
            <a:ext cx="5628111" cy="44560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6534" r="-695" b="8967"/>
          <a:stretch/>
        </p:blipFill>
        <p:spPr>
          <a:xfrm>
            <a:off x="6382914" y="5020375"/>
            <a:ext cx="5628111" cy="44560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682" r="-695" b="4819"/>
          <a:stretch/>
        </p:blipFill>
        <p:spPr>
          <a:xfrm>
            <a:off x="6382914" y="5543736"/>
            <a:ext cx="5628111" cy="445609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5694" r="-695" b="-193"/>
          <a:stretch/>
        </p:blipFill>
        <p:spPr>
          <a:xfrm>
            <a:off x="6382914" y="5961607"/>
            <a:ext cx="5628111" cy="4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05801"/>
            <a:ext cx="8982266" cy="8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3448049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05801"/>
            <a:ext cx="8982266" cy="8976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9" b="75018"/>
          <a:stretch/>
        </p:blipFill>
        <p:spPr>
          <a:xfrm>
            <a:off x="2124076" y="3547828"/>
            <a:ext cx="5265769" cy="4145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62" r="45959" b="44656"/>
          <a:stretch/>
        </p:blipFill>
        <p:spPr>
          <a:xfrm>
            <a:off x="2124076" y="4051681"/>
            <a:ext cx="5265769" cy="41457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29" r="45959" b="4989"/>
          <a:stretch/>
        </p:blipFill>
        <p:spPr>
          <a:xfrm>
            <a:off x="2124076" y="4648840"/>
            <a:ext cx="5265769" cy="4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78056"/>
            <a:ext cx="9744075" cy="101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9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478056"/>
            <a:ext cx="9744075" cy="101574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43" b="50000"/>
          <a:stretch/>
        </p:blipFill>
        <p:spPr>
          <a:xfrm>
            <a:off x="2133600" y="2785675"/>
            <a:ext cx="5200261" cy="45891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133600" y="3320029"/>
            <a:ext cx="5200261" cy="461665"/>
            <a:chOff x="2133600" y="3320029"/>
            <a:chExt cx="5200261" cy="46166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5543"/>
            <a:stretch/>
          </p:blipFill>
          <p:spPr>
            <a:xfrm>
              <a:off x="2133600" y="3320029"/>
              <a:ext cx="5200261" cy="45891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4480560" y="3320029"/>
              <a:ext cx="77724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=</a:t>
              </a:r>
              <a:r>
                <a:rPr lang="en-US" altLang="zh-TW" sz="2400" b="1" dirty="0" smtClean="0">
                  <a:latin typeface="新細明體" panose="02020500000000000000" pitchFamily="18" charset="-120"/>
                  <a:ea typeface="新細明體" panose="02020500000000000000" pitchFamily="18" charset="-120"/>
                </a:rPr>
                <a:t>504</a:t>
              </a:r>
              <a:endPara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05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求</m:t>
                        </m:r>
                      </m:e>
                    </m:sPre>
                  </m:oMath>
                </a14:m>
                <a:r>
                  <a:rPr lang="zh-TW" altLang="en-US" dirty="0" smtClean="0"/>
                  <a:t>排列</a:t>
                </a:r>
                <a:r>
                  <a:rPr lang="zh-TW" altLang="en-US" dirty="0"/>
                  <a:t>數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21"/>
          <a:stretch/>
        </p:blipFill>
        <p:spPr>
          <a:xfrm>
            <a:off x="687388" y="1972915"/>
            <a:ext cx="5612130" cy="132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標題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求</m:t>
                        </m:r>
                      </m:e>
                    </m:sPre>
                  </m:oMath>
                </a14:m>
                <a:r>
                  <a:rPr lang="zh-TW" altLang="en-US" dirty="0" smtClean="0"/>
                  <a:t>排列</a:t>
                </a:r>
                <a:r>
                  <a:rPr lang="zh-TW" altLang="en-US" dirty="0"/>
                  <a:t>數</a:t>
                </a:r>
              </a:p>
            </p:txBody>
          </p:sp>
        </mc:Choice>
        <mc:Fallback xmlns="">
          <p:sp>
            <p:nvSpPr>
              <p:cNvPr id="4" name="標題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490853" y="1972915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21"/>
          <a:stretch/>
        </p:blipFill>
        <p:spPr>
          <a:xfrm>
            <a:off x="687388" y="1972915"/>
            <a:ext cx="5612130" cy="132079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04" r="5849" b="42965"/>
          <a:stretch/>
        </p:blipFill>
        <p:spPr>
          <a:xfrm>
            <a:off x="7181850" y="1842281"/>
            <a:ext cx="5283848" cy="8464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4" r="5849" b="34711"/>
          <a:stretch/>
        </p:blipFill>
        <p:spPr>
          <a:xfrm>
            <a:off x="7181850" y="2658959"/>
            <a:ext cx="5283848" cy="42324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21" r="45858" b="25258"/>
          <a:stretch/>
        </p:blipFill>
        <p:spPr>
          <a:xfrm>
            <a:off x="7181850" y="3262465"/>
            <a:ext cx="3038475" cy="39282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46" r="22606" b="813"/>
          <a:stretch/>
        </p:blipFill>
        <p:spPr>
          <a:xfrm>
            <a:off x="7181850" y="4326155"/>
            <a:ext cx="4343400" cy="785659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8209578" y="3802696"/>
            <a:ext cx="2887825" cy="392830"/>
            <a:chOff x="8209578" y="3802696"/>
            <a:chExt cx="2887825" cy="392830"/>
          </a:xfrm>
        </p:grpSpPr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81" t="66421" r="4903" b="25258"/>
            <a:stretch/>
          </p:blipFill>
          <p:spPr>
            <a:xfrm>
              <a:off x="8209578" y="3802697"/>
              <a:ext cx="2279391" cy="392829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60" t="74365" r="69720" b="17314"/>
            <a:stretch/>
          </p:blipFill>
          <p:spPr>
            <a:xfrm>
              <a:off x="10411603" y="3802696"/>
              <a:ext cx="685800" cy="392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6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求</m:t>
                        </m:r>
                      </m:e>
                    </m:sPre>
                  </m:oMath>
                </a14:m>
                <a:r>
                  <a:rPr lang="zh-TW" altLang="en-US" dirty="0"/>
                  <a:t>排列數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7"/>
          <a:stretch/>
        </p:blipFill>
        <p:spPr>
          <a:xfrm>
            <a:off x="332530" y="1972915"/>
            <a:ext cx="5589270" cy="127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1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TW" altLang="en-US" dirty="0"/>
                  <a:t>利用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</a:rPr>
                      <m:t>𝑃</m:t>
                    </m:r>
                    <m:sPre>
                      <m:sPre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𝑟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zh-TW" altLang="en-US" dirty="0"/>
                          <m:t>求</m:t>
                        </m:r>
                      </m:e>
                    </m:sPre>
                  </m:oMath>
                </a14:m>
                <a:r>
                  <a:rPr lang="zh-TW" altLang="en-US" dirty="0"/>
                  <a:t>排列數</a:t>
                </a:r>
              </a:p>
            </p:txBody>
          </p:sp>
        </mc:Choice>
        <mc:Fallback xmlns="">
          <p:sp>
            <p:nvSpPr>
              <p:cNvPr id="2" name="標題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147953" y="1972915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87"/>
          <a:stretch/>
        </p:blipFill>
        <p:spPr>
          <a:xfrm>
            <a:off x="332530" y="1972915"/>
            <a:ext cx="5589270" cy="12741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3" r="52442" b="35730"/>
          <a:stretch/>
        </p:blipFill>
        <p:spPr>
          <a:xfrm>
            <a:off x="6769098" y="1842281"/>
            <a:ext cx="2658189" cy="7677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6471" r="2469" b="22165"/>
          <a:stretch/>
        </p:blipFill>
        <p:spPr>
          <a:xfrm>
            <a:off x="6769098" y="2784674"/>
            <a:ext cx="5451477" cy="46238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7208" r="2469" b="11428"/>
          <a:stretch/>
        </p:blipFill>
        <p:spPr>
          <a:xfrm>
            <a:off x="6769098" y="3337124"/>
            <a:ext cx="5451477" cy="46238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8636" r="2469"/>
          <a:stretch/>
        </p:blipFill>
        <p:spPr>
          <a:xfrm>
            <a:off x="6769098" y="3824518"/>
            <a:ext cx="5451477" cy="4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51" y="448014"/>
            <a:ext cx="9720453" cy="108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86773"/>
            <a:ext cx="8438960" cy="4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506628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86773"/>
            <a:ext cx="8438960" cy="4192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8" b="94654"/>
          <a:stretch/>
        </p:blipFill>
        <p:spPr>
          <a:xfrm>
            <a:off x="2124075" y="2486996"/>
            <a:ext cx="5368407" cy="43348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3" r="45904" b="88311"/>
          <a:stretch/>
        </p:blipFill>
        <p:spPr>
          <a:xfrm>
            <a:off x="2124076" y="3020979"/>
            <a:ext cx="5303092" cy="4334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5" r="45904" b="78660"/>
          <a:stretch/>
        </p:blipFill>
        <p:spPr>
          <a:xfrm>
            <a:off x="2124076" y="3627469"/>
            <a:ext cx="5303092" cy="5899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8" r="45904" b="71988"/>
          <a:stretch/>
        </p:blipFill>
        <p:spPr>
          <a:xfrm>
            <a:off x="2124076" y="4336596"/>
            <a:ext cx="5303092" cy="42201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84" r="45904" b="65212"/>
          <a:stretch/>
        </p:blipFill>
        <p:spPr>
          <a:xfrm>
            <a:off x="2124076" y="4905764"/>
            <a:ext cx="5303092" cy="42201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5" r="45904" b="55996"/>
          <a:stretch/>
        </p:blipFill>
        <p:spPr>
          <a:xfrm>
            <a:off x="2124076" y="5512253"/>
            <a:ext cx="5303092" cy="543313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469" r="11353" b="50018"/>
          <a:stretch/>
        </p:blipFill>
        <p:spPr>
          <a:xfrm>
            <a:off x="2124076" y="6174726"/>
            <a:ext cx="8690104" cy="366033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6" t="5103" r="-241" b="86178"/>
          <a:stretch/>
        </p:blipFill>
        <p:spPr>
          <a:xfrm>
            <a:off x="7399172" y="2920482"/>
            <a:ext cx="4547312" cy="7069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47" t="17070" r="-241" b="73219"/>
          <a:stretch/>
        </p:blipFill>
        <p:spPr>
          <a:xfrm>
            <a:off x="10142367" y="3760237"/>
            <a:ext cx="1626827" cy="7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6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506628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886773"/>
            <a:ext cx="8438960" cy="41929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9" r="38765" b="42755"/>
          <a:stretch/>
        </p:blipFill>
        <p:spPr>
          <a:xfrm>
            <a:off x="2124075" y="2542982"/>
            <a:ext cx="6002888" cy="3961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3" r="38765" b="36311"/>
          <a:stretch/>
        </p:blipFill>
        <p:spPr>
          <a:xfrm>
            <a:off x="2124075" y="3020979"/>
            <a:ext cx="6002888" cy="3961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3" r="38765" b="29061"/>
          <a:stretch/>
        </p:blipFill>
        <p:spPr>
          <a:xfrm>
            <a:off x="2124075" y="3608810"/>
            <a:ext cx="6002888" cy="39616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8" r="38765" b="19881"/>
          <a:stretch/>
        </p:blipFill>
        <p:spPr>
          <a:xfrm>
            <a:off x="2124075" y="4149985"/>
            <a:ext cx="6002888" cy="56197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8" r="38765" b="12861"/>
          <a:stretch/>
        </p:blipFill>
        <p:spPr>
          <a:xfrm>
            <a:off x="2124075" y="4756473"/>
            <a:ext cx="6002888" cy="56197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8" r="38765" b="5841"/>
          <a:stretch/>
        </p:blipFill>
        <p:spPr>
          <a:xfrm>
            <a:off x="2124075" y="5318449"/>
            <a:ext cx="6002888" cy="56197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8" r="37528" b="-205"/>
          <a:stretch/>
        </p:blipFill>
        <p:spPr>
          <a:xfrm>
            <a:off x="2124075" y="5880425"/>
            <a:ext cx="6124186" cy="483053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48" t="77569" r="325" b="12738"/>
          <a:stretch/>
        </p:blipFill>
        <p:spPr>
          <a:xfrm>
            <a:off x="10123705" y="3702115"/>
            <a:ext cx="1590770" cy="78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9" y="865028"/>
            <a:ext cx="9803130" cy="4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10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1433078" y="2767011"/>
            <a:ext cx="554526" cy="51435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89" y="865028"/>
            <a:ext cx="9803130" cy="41929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90"/>
          <a:stretch/>
        </p:blipFill>
        <p:spPr>
          <a:xfrm>
            <a:off x="2124075" y="2767011"/>
            <a:ext cx="9549194" cy="51435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0" b="50000"/>
          <a:stretch/>
        </p:blipFill>
        <p:spPr>
          <a:xfrm>
            <a:off x="2124075" y="3281362"/>
            <a:ext cx="9549194" cy="51435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4190"/>
          <a:stretch/>
        </p:blipFill>
        <p:spPr>
          <a:xfrm>
            <a:off x="2124075" y="3887852"/>
            <a:ext cx="9549194" cy="51435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90"/>
          <a:stretch/>
        </p:blipFill>
        <p:spPr>
          <a:xfrm>
            <a:off x="2124075" y="4495513"/>
            <a:ext cx="9549194" cy="5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數字的排列問題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09"/>
          <a:stretch/>
        </p:blipFill>
        <p:spPr>
          <a:xfrm>
            <a:off x="605425" y="1903445"/>
            <a:ext cx="5709285" cy="37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數字的排列問題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4702628"/>
            <a:ext cx="554526" cy="51435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9"/>
          <a:stretch/>
        </p:blipFill>
        <p:spPr>
          <a:xfrm>
            <a:off x="605425" y="1903446"/>
            <a:ext cx="5709285" cy="25828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7" r="29116" b="65615"/>
          <a:stretch/>
        </p:blipFill>
        <p:spPr>
          <a:xfrm>
            <a:off x="1322399" y="4702628"/>
            <a:ext cx="4046961" cy="7578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05" r="48135" b="49625"/>
          <a:stretch/>
        </p:blipFill>
        <p:spPr>
          <a:xfrm>
            <a:off x="6697239" y="894574"/>
            <a:ext cx="2961111" cy="17668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3" t="39305" r="1728" b="49625"/>
          <a:stretch/>
        </p:blipFill>
        <p:spPr>
          <a:xfrm>
            <a:off x="9278514" y="894574"/>
            <a:ext cx="2408661" cy="17668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3" r="16436" b="46658"/>
          <a:stretch/>
        </p:blipFill>
        <p:spPr>
          <a:xfrm>
            <a:off x="6697239" y="2856724"/>
            <a:ext cx="4770861" cy="33813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0" r="29116" b="60602"/>
          <a:stretch/>
        </p:blipFill>
        <p:spPr>
          <a:xfrm>
            <a:off x="1322399" y="5464009"/>
            <a:ext cx="4046961" cy="7578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6" r="8929" b="28415"/>
          <a:stretch/>
        </p:blipFill>
        <p:spPr>
          <a:xfrm>
            <a:off x="6697239" y="3332437"/>
            <a:ext cx="5199486" cy="274038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3" r="3757" b="26087"/>
          <a:stretch/>
        </p:blipFill>
        <p:spPr>
          <a:xfrm>
            <a:off x="6697238" y="6072818"/>
            <a:ext cx="5494761" cy="3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數字的排列問題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19"/>
          <a:stretch/>
        </p:blipFill>
        <p:spPr>
          <a:xfrm>
            <a:off x="605425" y="1903446"/>
            <a:ext cx="5709285" cy="258283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68" r="38350" b="23222"/>
          <a:stretch/>
        </p:blipFill>
        <p:spPr>
          <a:xfrm>
            <a:off x="6697239" y="1976438"/>
            <a:ext cx="3519782" cy="368657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7" r="38350" b="20123"/>
          <a:stretch/>
        </p:blipFill>
        <p:spPr>
          <a:xfrm>
            <a:off x="6697239" y="2480291"/>
            <a:ext cx="3519782" cy="368657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3" r="38350" b="17317"/>
          <a:stretch/>
        </p:blipFill>
        <p:spPr>
          <a:xfrm>
            <a:off x="6697239" y="3010532"/>
            <a:ext cx="3519782" cy="368657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55" r="38350" b="14335"/>
          <a:stretch/>
        </p:blipFill>
        <p:spPr>
          <a:xfrm>
            <a:off x="6697239" y="3477063"/>
            <a:ext cx="3519782" cy="368657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20" r="38350" b="11470"/>
          <a:stretch/>
        </p:blipFill>
        <p:spPr>
          <a:xfrm>
            <a:off x="6697239" y="3962254"/>
            <a:ext cx="3519782" cy="368657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19" r="38350" b="8371"/>
          <a:stretch/>
        </p:blipFill>
        <p:spPr>
          <a:xfrm>
            <a:off x="6697239" y="4525105"/>
            <a:ext cx="3519782" cy="36865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01" r="27400" b="2962"/>
          <a:stretch/>
        </p:blipFill>
        <p:spPr>
          <a:xfrm>
            <a:off x="6697239" y="4991631"/>
            <a:ext cx="4144932" cy="75602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31" r="16124"/>
          <a:stretch/>
        </p:blipFill>
        <p:spPr>
          <a:xfrm>
            <a:off x="6697238" y="5845508"/>
            <a:ext cx="4788745" cy="378011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2" t="75356" r="2720" b="19553"/>
          <a:stretch/>
        </p:blipFill>
        <p:spPr>
          <a:xfrm>
            <a:off x="10217021" y="1976439"/>
            <a:ext cx="1380930" cy="81248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2" t="80341" r="2720" b="14900"/>
          <a:stretch/>
        </p:blipFill>
        <p:spPr>
          <a:xfrm>
            <a:off x="10217021" y="2751715"/>
            <a:ext cx="1380930" cy="75958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2" t="85153" r="2720" b="10088"/>
          <a:stretch/>
        </p:blipFill>
        <p:spPr>
          <a:xfrm>
            <a:off x="10217021" y="3507841"/>
            <a:ext cx="1380930" cy="7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數字的排列問題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15"/>
          <a:stretch/>
        </p:blipFill>
        <p:spPr>
          <a:xfrm>
            <a:off x="613668" y="1929786"/>
            <a:ext cx="5612130" cy="262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數字的排列問題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dirty="0" smtClean="0"/>
              <a:t>12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3858" r="94614" b="71344"/>
          <a:stretch/>
        </p:blipFill>
        <p:spPr>
          <a:xfrm>
            <a:off x="687388" y="4669534"/>
            <a:ext cx="554526" cy="5143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115"/>
          <a:stretch/>
        </p:blipFill>
        <p:spPr>
          <a:xfrm>
            <a:off x="613668" y="1929786"/>
            <a:ext cx="5612130" cy="26235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8" r="30244" b="60848"/>
          <a:stretch/>
        </p:blipFill>
        <p:spPr>
          <a:xfrm>
            <a:off x="1378385" y="4553339"/>
            <a:ext cx="3914775" cy="74673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2" r="30244" b="54334"/>
          <a:stretch/>
        </p:blipFill>
        <p:spPr>
          <a:xfrm>
            <a:off x="1378385" y="5300078"/>
            <a:ext cx="3914775" cy="74673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3" r="30244" b="49412"/>
          <a:stretch/>
        </p:blipFill>
        <p:spPr>
          <a:xfrm>
            <a:off x="1378385" y="6046818"/>
            <a:ext cx="3914775" cy="44075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20" r="30244" b="44835"/>
          <a:stretch/>
        </p:blipFill>
        <p:spPr>
          <a:xfrm>
            <a:off x="7181850" y="990055"/>
            <a:ext cx="3914775" cy="4407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8" r="30244" b="39946"/>
          <a:stretch/>
        </p:blipFill>
        <p:spPr>
          <a:xfrm>
            <a:off x="7181850" y="1459635"/>
            <a:ext cx="3914775" cy="61051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23" r="30244" b="33182"/>
          <a:stretch/>
        </p:blipFill>
        <p:spPr>
          <a:xfrm>
            <a:off x="7181850" y="1967505"/>
            <a:ext cx="3914775" cy="84772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94" r="30244" b="25911"/>
          <a:stretch/>
        </p:blipFill>
        <p:spPr>
          <a:xfrm>
            <a:off x="7181850" y="2829140"/>
            <a:ext cx="3914775" cy="84772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4754" r="26679" b="19117"/>
          <a:stretch/>
        </p:blipFill>
        <p:spPr>
          <a:xfrm>
            <a:off x="7181850" y="3751514"/>
            <a:ext cx="4114800" cy="70256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817" r="26679" b="11120"/>
          <a:stretch/>
        </p:blipFill>
        <p:spPr>
          <a:xfrm>
            <a:off x="7181850" y="4454080"/>
            <a:ext cx="4114800" cy="80962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8963" r="26679" b="3974"/>
          <a:stretch/>
        </p:blipFill>
        <p:spPr>
          <a:xfrm>
            <a:off x="7181850" y="5262754"/>
            <a:ext cx="4114800" cy="809624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96210" r="14628" b="-55"/>
          <a:stretch/>
        </p:blipFill>
        <p:spPr>
          <a:xfrm>
            <a:off x="7181849" y="6046817"/>
            <a:ext cx="4791075" cy="44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8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3EDF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772</Words>
  <Application>Microsoft Office PowerPoint</Application>
  <PresentationFormat>寬螢幕</PresentationFormat>
  <Paragraphs>282</Paragraphs>
  <Slides>188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188</vt:i4>
      </vt:variant>
    </vt:vector>
  </HeadingPairs>
  <TitlesOfParts>
    <vt:vector size="197" baseType="lpstr">
      <vt:lpstr>華康粗圓體</vt:lpstr>
      <vt:lpstr>微軟正黑體</vt:lpstr>
      <vt:lpstr>新細明體</vt:lpstr>
      <vt:lpstr>Arial</vt:lpstr>
      <vt:lpstr>Calibri</vt:lpstr>
      <vt:lpstr>Calibri Light</vt:lpstr>
      <vt:lpstr>Cambria Math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利用樹狀圖列出所有可能情形</vt:lpstr>
      <vt:lpstr>利用樹狀圖列出所有可能情形</vt:lpstr>
      <vt:lpstr>利用樹狀圖列出所有可能情形</vt:lpstr>
      <vt:lpstr>利用樹狀圖列出所有可能情形</vt:lpstr>
      <vt:lpstr>PowerPoint 簡報</vt:lpstr>
      <vt:lpstr>PowerPoint 簡報</vt:lpstr>
      <vt:lpstr>PowerPoint 簡報</vt:lpstr>
      <vt:lpstr>PowerPoint 簡報</vt:lpstr>
      <vt:lpstr>分類，利用加法原理求方法數</vt:lpstr>
      <vt:lpstr>分類，利用加法原理求方法數</vt:lpstr>
      <vt:lpstr>分類，利用加法原理求方法數</vt:lpstr>
      <vt:lpstr>分類，利用加法原理求方法數</vt:lpstr>
      <vt:lpstr>PowerPoint 簡報</vt:lpstr>
      <vt:lpstr>PowerPoint 簡報</vt:lpstr>
      <vt:lpstr>PowerPoint 簡報</vt:lpstr>
      <vt:lpstr>PowerPoint 簡報</vt:lpstr>
      <vt:lpstr>分步驟，利用乘法原理求方法數</vt:lpstr>
      <vt:lpstr>分步驟，利用乘法原理求方法數</vt:lpstr>
      <vt:lpstr>分步驟，利用乘法原理求方法數</vt:lpstr>
      <vt:lpstr>分步驟，利用乘法原理求方法數</vt:lpstr>
      <vt:lpstr>PowerPoint 簡報</vt:lpstr>
      <vt:lpstr>PowerPoint 簡報</vt:lpstr>
      <vt:lpstr>PowerPoint 簡報</vt:lpstr>
      <vt:lpstr>PowerPoint 簡報</vt:lpstr>
      <vt:lpstr>PowerPoint 簡報</vt:lpstr>
      <vt:lpstr>分步驟，利用乘法原理求方法數</vt:lpstr>
      <vt:lpstr>分步驟，利用乘法原理求方法數</vt:lpstr>
      <vt:lpstr>分步驟，利用乘法原理求方法數</vt:lpstr>
      <vt:lpstr>分步驟，利用乘法原理求方法數</vt:lpstr>
      <vt:lpstr>分步驟，利用乘法原理求方法數</vt:lpstr>
      <vt:lpstr>分步驟，利用乘法原理求方法數</vt:lpstr>
      <vt:lpstr>分步驟，利用乘法原理求方法數</vt:lpstr>
      <vt:lpstr>分步驟，利用乘法原理求方法數</vt:lpstr>
      <vt:lpstr>PowerPoint 簡報</vt:lpstr>
      <vt:lpstr>PowerPoint 簡報</vt:lpstr>
      <vt:lpstr>PowerPoint 簡報</vt:lpstr>
      <vt:lpstr>PowerPoint 簡報</vt:lpstr>
      <vt:lpstr>排容原理</vt:lpstr>
      <vt:lpstr>排容原理</vt:lpstr>
      <vt:lpstr>排容原理</vt:lpstr>
      <vt:lpstr>排容原理</vt:lpstr>
      <vt:lpstr>排容原理</vt:lpstr>
      <vt:lpstr>排容原理</vt:lpstr>
      <vt:lpstr>排容原理</vt:lpstr>
      <vt:lpstr>排容原理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完全相異物全取排成一列</vt:lpstr>
      <vt:lpstr>完全相異物全取排成一列</vt:lpstr>
      <vt:lpstr>完全相異物全取排成一列</vt:lpstr>
      <vt:lpstr>完全相異物全取排成一列</vt:lpstr>
      <vt:lpstr>PowerPoint 簡報</vt:lpstr>
      <vt:lpstr>PowerPoint 簡報</vt:lpstr>
      <vt:lpstr>PowerPoint 簡報</vt:lpstr>
      <vt:lpstr>PowerPoint 簡報</vt:lpstr>
      <vt:lpstr>P(_r^n)"計算" </vt:lpstr>
      <vt:lpstr>P(_r^n)"計算" </vt:lpstr>
      <vt:lpstr>P(_r^n)"計算" </vt:lpstr>
      <vt:lpstr>P(_r^n)"計算" </vt:lpstr>
      <vt:lpstr>PowerPoint 簡報</vt:lpstr>
      <vt:lpstr>PowerPoint 簡報</vt:lpstr>
      <vt:lpstr>PowerPoint 簡報</vt:lpstr>
      <vt:lpstr>PowerPoint 簡報</vt:lpstr>
      <vt:lpstr>利用P(_r^n)"公" 式求未知數之值</vt:lpstr>
      <vt:lpstr>利用P(_r^n)"公" 式求未知數之值</vt:lpstr>
      <vt:lpstr>利用P(_r^n)"公" 式求未知數之值</vt:lpstr>
      <vt:lpstr>利用P(_r^n)"公" 式求未知數之值</vt:lpstr>
      <vt:lpstr>PowerPoint 簡報</vt:lpstr>
      <vt:lpstr>PowerPoint 簡報</vt:lpstr>
      <vt:lpstr>PowerPoint 簡報</vt:lpstr>
      <vt:lpstr>PowerPoint 簡報</vt:lpstr>
      <vt:lpstr>利用P(_r^n)"求" 排列數</vt:lpstr>
      <vt:lpstr>利用P(_r^n)"求" 排列數</vt:lpstr>
      <vt:lpstr>利用P(_r^n)"求" 排列數</vt:lpstr>
      <vt:lpstr>利用P(_r^n)"求" 排列數</vt:lpstr>
      <vt:lpstr>PowerPoint 簡報</vt:lpstr>
      <vt:lpstr>PowerPoint 簡報</vt:lpstr>
      <vt:lpstr>PowerPoint 簡報</vt:lpstr>
      <vt:lpstr>PowerPoint 簡報</vt:lpstr>
      <vt:lpstr>PowerPoint 簡報</vt:lpstr>
      <vt:lpstr>數字的排列問題</vt:lpstr>
      <vt:lpstr>數字的排列問題</vt:lpstr>
      <vt:lpstr>數字的排列問題</vt:lpstr>
      <vt:lpstr>數字的排列問題</vt:lpstr>
      <vt:lpstr>數字的排列問題</vt:lpstr>
      <vt:lpstr>PowerPoint 簡報</vt:lpstr>
      <vt:lpstr>PowerPoint 簡報</vt:lpstr>
      <vt:lpstr>PowerPoint 簡報</vt:lpstr>
      <vt:lpstr>PowerPoint 簡報</vt:lpstr>
      <vt:lpstr>PowerPoint 簡報</vt:lpstr>
      <vt:lpstr>完全相鄰或完全不相鄰的排法</vt:lpstr>
      <vt:lpstr>完全相鄰或完全不相鄰的排法</vt:lpstr>
      <vt:lpstr>完全相鄰或完全不相鄰的排法</vt:lpstr>
      <vt:lpstr>完全相鄰或完全不相鄰的排法</vt:lpstr>
      <vt:lpstr>完全相鄰或完全不相鄰的排法</vt:lpstr>
      <vt:lpstr>PowerPoint 簡報</vt:lpstr>
      <vt:lpstr>PowerPoint 簡報</vt:lpstr>
      <vt:lpstr>PowerPoint 簡報</vt:lpstr>
      <vt:lpstr>PowerPoint 簡報</vt:lpstr>
      <vt:lpstr>PowerPoint 簡報</vt:lpstr>
      <vt:lpstr>有位置限制的排法</vt:lpstr>
      <vt:lpstr>有位置限制的排法</vt:lpstr>
      <vt:lpstr>有位置限制的排法</vt:lpstr>
      <vt:lpstr>有位置限制的排法</vt:lpstr>
      <vt:lpstr>有位置限制的排法</vt:lpstr>
      <vt:lpstr>有位置限制的排法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有重複的數字排序</vt:lpstr>
      <vt:lpstr>有重複的數字排序</vt:lpstr>
      <vt:lpstr>有重複的數字排序</vt:lpstr>
      <vt:lpstr>有重複的數字排序</vt:lpstr>
      <vt:lpstr>PowerPoint 簡報</vt:lpstr>
      <vt:lpstr>PowerPoint 簡報</vt:lpstr>
      <vt:lpstr>PowerPoint 簡報</vt:lpstr>
      <vt:lpstr>PowerPoint 簡報</vt:lpstr>
      <vt:lpstr>含有相同字的排列</vt:lpstr>
      <vt:lpstr>含有相同字的排列</vt:lpstr>
      <vt:lpstr>含有相同字的排列</vt:lpstr>
      <vt:lpstr>含有相同字的排列</vt:lpstr>
      <vt:lpstr>PowerPoint 簡報</vt:lpstr>
      <vt:lpstr>PowerPoint 簡報</vt:lpstr>
      <vt:lpstr>PowerPoint 簡報</vt:lpstr>
      <vt:lpstr>PowerPoint 簡報</vt:lpstr>
      <vt:lpstr>棋盤式道路走捷徑問題</vt:lpstr>
      <vt:lpstr>棋盤式道路走捷徑問題</vt:lpstr>
      <vt:lpstr>棋盤式道路走捷徑問題</vt:lpstr>
      <vt:lpstr>棋盤式道路走捷徑問題</vt:lpstr>
      <vt:lpstr>PowerPoint 簡報</vt:lpstr>
      <vt:lpstr>PowerPoint 簡報</vt:lpstr>
      <vt:lpstr>PowerPoint 簡報</vt:lpstr>
      <vt:lpstr>PowerPoint 簡報</vt:lpstr>
      <vt:lpstr>PowerPoint 簡報</vt:lpstr>
      <vt:lpstr>重複排列</vt:lpstr>
      <vt:lpstr>重複排列</vt:lpstr>
      <vt:lpstr>重複排列</vt:lpstr>
      <vt:lpstr>重複排列</vt:lpstr>
      <vt:lpstr>PowerPoint 簡報</vt:lpstr>
      <vt:lpstr>PowerPoint 簡報</vt:lpstr>
      <vt:lpstr>PowerPoint 簡報</vt:lpstr>
      <vt:lpstr>PowerPoint 簡報</vt:lpstr>
      <vt:lpstr>PowerPoint 簡報</vt:lpstr>
      <vt:lpstr>搭船，每船有人數限制問題</vt:lpstr>
      <vt:lpstr>搭船，每船有人數限制問題</vt:lpstr>
      <vt:lpstr>搭船，每船有人數限制問題</vt:lpstr>
      <vt:lpstr>搭船，每船有人數限制問題</vt:lpstr>
      <vt:lpstr>PowerPoint 簡報</vt:lpstr>
      <vt:lpstr>PowerPoint 簡報</vt:lpstr>
      <vt:lpstr>PowerPoint 簡報</vt:lpstr>
      <vt:lpstr>PowerPoint 簡報</vt:lpstr>
      <vt:lpstr>不同物分給人，人可重複得</vt:lpstr>
      <vt:lpstr>不同物分給人，人可重複得</vt:lpstr>
      <vt:lpstr>不同物分給人，人可重複得</vt:lpstr>
      <vt:lpstr>不同物分給人，人可重複得</vt:lpstr>
      <vt:lpstr>走捷徑遇障礙物或不規則，用加法原理</vt:lpstr>
      <vt:lpstr>走捷徑遇障礙物或不規則，用加法原理</vt:lpstr>
      <vt:lpstr>走捷徑遇障礙物或不規則，用加法原理</vt:lpstr>
      <vt:lpstr>走捷徑遇障礙物或不規則，用加法原理</vt:lpstr>
      <vt:lpstr>著色問題</vt:lpstr>
      <vt:lpstr>著色問題</vt:lpstr>
      <vt:lpstr>著色問題</vt:lpstr>
      <vt:lpstr>著色問題</vt:lpstr>
      <vt:lpstr>走樓梯問題</vt:lpstr>
      <vt:lpstr>走樓梯問題</vt:lpstr>
      <vt:lpstr>走樓梯問題</vt:lpstr>
      <vt:lpstr>走樓梯問題</vt:lpstr>
      <vt:lpstr>相異物排列，其中某些順序不變</vt:lpstr>
      <vt:lpstr>相異物排列，其中某些順序不變</vt:lpstr>
      <vt:lpstr>相異物排列，其中某些順序不變</vt:lpstr>
      <vt:lpstr>相異物排列，其中某些順序不變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revision>437</cp:revision>
  <dcterms:created xsi:type="dcterms:W3CDTF">2018-12-17T09:09:59Z</dcterms:created>
  <dcterms:modified xsi:type="dcterms:W3CDTF">2019-11-29T02:51:46Z</dcterms:modified>
</cp:coreProperties>
</file>