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9" r:id="rId2"/>
    <p:sldId id="264" r:id="rId3"/>
  </p:sldIdLst>
  <p:sldSz cx="7199313" cy="127793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81" userDrawn="1">
          <p15:clr>
            <a:srgbClr val="A4A3A4"/>
          </p15:clr>
        </p15:guide>
        <p15:guide id="3" orient="horz" pos="6747" userDrawn="1">
          <p15:clr>
            <a:srgbClr val="A4A3A4"/>
          </p15:clr>
        </p15:guide>
        <p15:guide id="4" orient="horz" pos="1598" userDrawn="1">
          <p15:clr>
            <a:srgbClr val="A4A3A4"/>
          </p15:clr>
        </p15:guide>
        <p15:guide id="5" pos="4445" userDrawn="1">
          <p15:clr>
            <a:srgbClr val="A4A3A4"/>
          </p15:clr>
        </p15:guide>
        <p15:guide id="6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3288" y="162"/>
      </p:cViewPr>
      <p:guideLst>
        <p:guide orient="horz" pos="7881"/>
        <p:guide orient="horz" pos="6747"/>
        <p:guide orient="horz" pos="1598"/>
        <p:guide pos="4445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5" d="100"/>
          <a:sy n="75" d="100"/>
        </p:scale>
        <p:origin x="128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5D0E9-C0C7-49A8-A7EA-28E6ACA0914A}" type="datetimeFigureOut">
              <a:rPr lang="zh-TW" altLang="en-US" smtClean="0"/>
              <a:t>2019/12/16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DFF75-BCA3-4D42-B68D-551D2A6437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36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208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-215153" y="0"/>
            <a:ext cx="7619999" cy="12779375"/>
          </a:xfrm>
          <a:prstGeom prst="rect">
            <a:avLst/>
          </a:prstGeom>
          <a:solidFill>
            <a:srgbClr val="FFFE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0" y="12240000"/>
            <a:ext cx="1199999" cy="288000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-215153" y="0"/>
            <a:ext cx="7619999" cy="966158"/>
          </a:xfrm>
          <a:prstGeom prst="rect">
            <a:avLst/>
          </a:prstGeom>
          <a:solidFill>
            <a:srgbClr val="0095A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28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tn.tw/SjNakRc" TargetMode="External"/><Relationship Id="rId13" Type="http://schemas.openxmlformats.org/officeDocument/2006/relationships/image" Target="../media/image3.png"/><Relationship Id="rId18" Type="http://schemas.openxmlformats.org/officeDocument/2006/relationships/hyperlink" Target="https://ltn.tw/KXP2ODd" TargetMode="External"/><Relationship Id="rId3" Type="http://schemas.openxmlformats.org/officeDocument/2006/relationships/image" Target="../media/image2.png"/><Relationship Id="rId21" Type="http://schemas.openxmlformats.org/officeDocument/2006/relationships/hyperlink" Target="https://ltn.tw/QO2T7n6" TargetMode="External"/><Relationship Id="rId7" Type="http://schemas.openxmlformats.org/officeDocument/2006/relationships/hyperlink" Target="https://ltn.tw/cyGABW6" TargetMode="External"/><Relationship Id="rId12" Type="http://schemas.openxmlformats.org/officeDocument/2006/relationships/hyperlink" Target="https://ltn.tw/3ZgS6ni" TargetMode="External"/><Relationship Id="rId17" Type="http://schemas.openxmlformats.org/officeDocument/2006/relationships/hyperlink" Target="https://ltn.tw/mxzZfcG" TargetMode="External"/><Relationship Id="rId2" Type="http://schemas.openxmlformats.org/officeDocument/2006/relationships/hyperlink" Target="https://ltn.tw/nHaOztu" TargetMode="External"/><Relationship Id="rId16" Type="http://schemas.openxmlformats.org/officeDocument/2006/relationships/hyperlink" Target="https://ltn.tw/kvyLmUh" TargetMode="External"/><Relationship Id="rId20" Type="http://schemas.openxmlformats.org/officeDocument/2006/relationships/hyperlink" Target="https://ltn.tw/YtduNy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tn.tw/UWO37LC" TargetMode="External"/><Relationship Id="rId11" Type="http://schemas.openxmlformats.org/officeDocument/2006/relationships/hyperlink" Target="https://ltn.tw/uVibGPQ" TargetMode="External"/><Relationship Id="rId24" Type="http://schemas.openxmlformats.org/officeDocument/2006/relationships/hyperlink" Target="https://ltn.tw/xDFo9SM" TargetMode="External"/><Relationship Id="rId5" Type="http://schemas.openxmlformats.org/officeDocument/2006/relationships/hyperlink" Target="https://ltn.tw/iq6JHaq" TargetMode="External"/><Relationship Id="rId15" Type="http://schemas.openxmlformats.org/officeDocument/2006/relationships/image" Target="../media/image4.png"/><Relationship Id="rId23" Type="http://schemas.openxmlformats.org/officeDocument/2006/relationships/hyperlink" Target="https://ltn.tw/VfZqag4" TargetMode="External"/><Relationship Id="rId10" Type="http://schemas.openxmlformats.org/officeDocument/2006/relationships/hyperlink" Target="https://ltn.tw/6b9kUpS" TargetMode="External"/><Relationship Id="rId19" Type="http://schemas.openxmlformats.org/officeDocument/2006/relationships/hyperlink" Target="https://ltn.tw/ATJWRTs" TargetMode="External"/><Relationship Id="rId4" Type="http://schemas.openxmlformats.org/officeDocument/2006/relationships/hyperlink" Target="https://ltn.tw/pi89ntg" TargetMode="External"/><Relationship Id="rId9" Type="http://schemas.openxmlformats.org/officeDocument/2006/relationships/hyperlink" Target="https://ltn.tw/rQAMhYW" TargetMode="External"/><Relationship Id="rId14" Type="http://schemas.openxmlformats.org/officeDocument/2006/relationships/hyperlink" Target="https://ltn.tw/ELGB3CO" TargetMode="External"/><Relationship Id="rId22" Type="http://schemas.openxmlformats.org/officeDocument/2006/relationships/hyperlink" Target="https://ltn.tw/PcpjET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ltn.tw/vez7Zct" TargetMode="External"/><Relationship Id="rId13" Type="http://schemas.openxmlformats.org/officeDocument/2006/relationships/image" Target="../media/image4.png"/><Relationship Id="rId18" Type="http://schemas.openxmlformats.org/officeDocument/2006/relationships/hyperlink" Target="https://ltn.tw/OdE5uKE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ltn.tw/owPG2tU" TargetMode="External"/><Relationship Id="rId12" Type="http://schemas.openxmlformats.org/officeDocument/2006/relationships/hyperlink" Target="https://ltn.tw/ZoIsKE8" TargetMode="External"/><Relationship Id="rId17" Type="http://schemas.openxmlformats.org/officeDocument/2006/relationships/hyperlink" Target="https://ltn.tw/piC8GKi" TargetMode="External"/><Relationship Id="rId2" Type="http://schemas.openxmlformats.org/officeDocument/2006/relationships/hyperlink" Target="https://ltn.tw/jGnUvHG" TargetMode="External"/><Relationship Id="rId16" Type="http://schemas.openxmlformats.org/officeDocument/2006/relationships/hyperlink" Target="https://ltn.tw/MCvm8zx" TargetMode="External"/><Relationship Id="rId20" Type="http://schemas.openxmlformats.org/officeDocument/2006/relationships/hyperlink" Target="https://ltn.tw/Cgex6A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tn.tw/mxZPqrE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s://ltn.tw/Lz4Rgkp" TargetMode="External"/><Relationship Id="rId15" Type="http://schemas.openxmlformats.org/officeDocument/2006/relationships/hyperlink" Target="https://ltn.tw/9JwXWYB" TargetMode="External"/><Relationship Id="rId10" Type="http://schemas.openxmlformats.org/officeDocument/2006/relationships/hyperlink" Target="https://ltn.tw/7up6jcV" TargetMode="External"/><Relationship Id="rId19" Type="http://schemas.openxmlformats.org/officeDocument/2006/relationships/hyperlink" Target="https://ltn.tw/I7TRPwT" TargetMode="External"/><Relationship Id="rId4" Type="http://schemas.openxmlformats.org/officeDocument/2006/relationships/hyperlink" Target="https://ltn.tw/1BvFmoK" TargetMode="External"/><Relationship Id="rId9" Type="http://schemas.openxmlformats.org/officeDocument/2006/relationships/hyperlink" Target="https://ltn.tw/dm3siMB" TargetMode="External"/><Relationship Id="rId14" Type="http://schemas.openxmlformats.org/officeDocument/2006/relationships/hyperlink" Target="https://ltn.tw/T51Mp7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79388" y="147178"/>
            <a:ext cx="22317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4-1</a:t>
            </a:r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排列</a:t>
            </a:r>
          </a:p>
        </p:txBody>
      </p:sp>
      <p:pic>
        <p:nvPicPr>
          <p:cNvPr id="101" name="圖片 100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61" y="2077742"/>
            <a:ext cx="2209804" cy="475489"/>
          </a:xfrm>
          <a:prstGeom prst="rect">
            <a:avLst/>
          </a:prstGeom>
        </p:spPr>
      </p:pic>
      <p:sp>
        <p:nvSpPr>
          <p:cNvPr id="102" name="文字方塊 101"/>
          <p:cNvSpPr txBox="1"/>
          <p:nvPr/>
        </p:nvSpPr>
        <p:spPr>
          <a:xfrm>
            <a:off x="2417872" y="2207669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p175</a:t>
            </a:r>
            <a:endParaRPr lang="zh-TW" altLang="en-US" sz="2000" dirty="0"/>
          </a:p>
        </p:txBody>
      </p:sp>
      <p:sp>
        <p:nvSpPr>
          <p:cNvPr id="103" name="文字方塊 102"/>
          <p:cNvSpPr txBox="1"/>
          <p:nvPr/>
        </p:nvSpPr>
        <p:spPr>
          <a:xfrm>
            <a:off x="1808111" y="194036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</a:rPr>
              <a:t>1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04" name="圖片 103">
            <a:hlinkClick r:id="rId4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61" y="2978422"/>
            <a:ext cx="2209804" cy="475489"/>
          </a:xfrm>
          <a:prstGeom prst="rect">
            <a:avLst/>
          </a:prstGeom>
        </p:spPr>
      </p:pic>
      <p:sp>
        <p:nvSpPr>
          <p:cNvPr id="109" name="文字方塊 108"/>
          <p:cNvSpPr txBox="1"/>
          <p:nvPr/>
        </p:nvSpPr>
        <p:spPr>
          <a:xfrm>
            <a:off x="2419382" y="3109262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p176</a:t>
            </a:r>
            <a:endParaRPr lang="zh-TW" altLang="en-US" sz="2000" dirty="0"/>
          </a:p>
        </p:txBody>
      </p:sp>
      <p:sp>
        <p:nvSpPr>
          <p:cNvPr id="110" name="文字方塊 109"/>
          <p:cNvSpPr txBox="1"/>
          <p:nvPr/>
        </p:nvSpPr>
        <p:spPr>
          <a:xfrm>
            <a:off x="1808111" y="284104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</a:rPr>
              <a:t>2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11" name="圖片 110">
            <a:hlinkClick r:id="rId5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61" y="3879102"/>
            <a:ext cx="2209804" cy="475489"/>
          </a:xfrm>
          <a:prstGeom prst="rect">
            <a:avLst/>
          </a:prstGeom>
        </p:spPr>
      </p:pic>
      <p:sp>
        <p:nvSpPr>
          <p:cNvPr id="112" name="文字方塊 111"/>
          <p:cNvSpPr txBox="1"/>
          <p:nvPr/>
        </p:nvSpPr>
        <p:spPr>
          <a:xfrm>
            <a:off x="2419382" y="4016131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p177</a:t>
            </a:r>
            <a:endParaRPr lang="zh-TW" altLang="en-US" sz="2000" dirty="0"/>
          </a:p>
        </p:txBody>
      </p:sp>
      <p:sp>
        <p:nvSpPr>
          <p:cNvPr id="116" name="文字方塊 115"/>
          <p:cNvSpPr txBox="1"/>
          <p:nvPr/>
        </p:nvSpPr>
        <p:spPr>
          <a:xfrm>
            <a:off x="1808111" y="374172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</a:rPr>
              <a:t>3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17" name="圖片 116">
            <a:hlinkClick r:id="rId6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61" y="4779782"/>
            <a:ext cx="2209804" cy="475489"/>
          </a:xfrm>
          <a:prstGeom prst="rect">
            <a:avLst/>
          </a:prstGeom>
        </p:spPr>
      </p:pic>
      <p:sp>
        <p:nvSpPr>
          <p:cNvPr id="118" name="文字方塊 117"/>
          <p:cNvSpPr txBox="1"/>
          <p:nvPr/>
        </p:nvSpPr>
        <p:spPr>
          <a:xfrm>
            <a:off x="2419382" y="4918293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p178</a:t>
            </a:r>
            <a:endParaRPr lang="zh-TW" altLang="en-US" sz="2000" dirty="0"/>
          </a:p>
        </p:txBody>
      </p:sp>
      <p:sp>
        <p:nvSpPr>
          <p:cNvPr id="119" name="文字方塊 118"/>
          <p:cNvSpPr txBox="1"/>
          <p:nvPr/>
        </p:nvSpPr>
        <p:spPr>
          <a:xfrm>
            <a:off x="1808111" y="464240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</a:rPr>
              <a:t>4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23" name="圖片 122">
            <a:hlinkClick r:id="rId7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61" y="5680462"/>
            <a:ext cx="2209804" cy="475489"/>
          </a:xfrm>
          <a:prstGeom prst="rect">
            <a:avLst/>
          </a:prstGeom>
        </p:spPr>
      </p:pic>
      <p:sp>
        <p:nvSpPr>
          <p:cNvPr id="124" name="文字方塊 123"/>
          <p:cNvSpPr txBox="1"/>
          <p:nvPr/>
        </p:nvSpPr>
        <p:spPr>
          <a:xfrm>
            <a:off x="2419382" y="5810282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p179</a:t>
            </a:r>
            <a:endParaRPr lang="zh-TW" altLang="en-US" sz="2000" dirty="0"/>
          </a:p>
        </p:txBody>
      </p:sp>
      <p:sp>
        <p:nvSpPr>
          <p:cNvPr id="125" name="文字方塊 124"/>
          <p:cNvSpPr txBox="1"/>
          <p:nvPr/>
        </p:nvSpPr>
        <p:spPr>
          <a:xfrm>
            <a:off x="1808111" y="554308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</a:rPr>
              <a:t>5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30" name="圖片 129">
            <a:hlinkClick r:id="rId8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61" y="6581142"/>
            <a:ext cx="2209804" cy="475489"/>
          </a:xfrm>
          <a:prstGeom prst="rect">
            <a:avLst/>
          </a:prstGeom>
        </p:spPr>
      </p:pic>
      <p:sp>
        <p:nvSpPr>
          <p:cNvPr id="132" name="文字方塊 131"/>
          <p:cNvSpPr txBox="1"/>
          <p:nvPr/>
        </p:nvSpPr>
        <p:spPr>
          <a:xfrm>
            <a:off x="2419382" y="6703218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p181</a:t>
            </a:r>
            <a:endParaRPr lang="zh-TW" altLang="en-US" sz="2000" dirty="0"/>
          </a:p>
        </p:txBody>
      </p:sp>
      <p:sp>
        <p:nvSpPr>
          <p:cNvPr id="133" name="文字方塊 132"/>
          <p:cNvSpPr txBox="1"/>
          <p:nvPr/>
        </p:nvSpPr>
        <p:spPr>
          <a:xfrm>
            <a:off x="1808111" y="644376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</a:rPr>
              <a:t>6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37" name="圖片 136">
            <a:hlinkClick r:id="rId9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61" y="7337596"/>
            <a:ext cx="2209804" cy="475489"/>
          </a:xfrm>
          <a:prstGeom prst="rect">
            <a:avLst/>
          </a:prstGeom>
        </p:spPr>
      </p:pic>
      <p:sp>
        <p:nvSpPr>
          <p:cNvPr id="138" name="文字方塊 137"/>
          <p:cNvSpPr txBox="1"/>
          <p:nvPr/>
        </p:nvSpPr>
        <p:spPr>
          <a:xfrm>
            <a:off x="2419382" y="7465536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p183</a:t>
            </a:r>
            <a:endParaRPr lang="zh-TW" altLang="en-US" sz="2000" dirty="0"/>
          </a:p>
        </p:txBody>
      </p:sp>
      <p:sp>
        <p:nvSpPr>
          <p:cNvPr id="141" name="文字方塊 140"/>
          <p:cNvSpPr txBox="1"/>
          <p:nvPr/>
        </p:nvSpPr>
        <p:spPr>
          <a:xfrm>
            <a:off x="1808111" y="719859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</a:rPr>
              <a:t>7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42" name="圖片 141">
            <a:hlinkClick r:id="rId10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73" y="8238768"/>
            <a:ext cx="2209804" cy="475489"/>
          </a:xfrm>
          <a:prstGeom prst="rect">
            <a:avLst/>
          </a:prstGeom>
        </p:spPr>
      </p:pic>
      <p:sp>
        <p:nvSpPr>
          <p:cNvPr id="143" name="文字方塊 142"/>
          <p:cNvSpPr txBox="1"/>
          <p:nvPr/>
        </p:nvSpPr>
        <p:spPr>
          <a:xfrm>
            <a:off x="2381694" y="8377425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p183</a:t>
            </a:r>
            <a:endParaRPr lang="zh-TW" altLang="en-US" sz="2000" dirty="0"/>
          </a:p>
        </p:txBody>
      </p:sp>
      <p:sp>
        <p:nvSpPr>
          <p:cNvPr id="144" name="文字方塊 143"/>
          <p:cNvSpPr txBox="1"/>
          <p:nvPr/>
        </p:nvSpPr>
        <p:spPr>
          <a:xfrm>
            <a:off x="1770423" y="810139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</a:rPr>
              <a:t>8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45" name="圖片 144">
            <a:hlinkClick r:id="rId11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73" y="9139448"/>
            <a:ext cx="2209804" cy="475489"/>
          </a:xfrm>
          <a:prstGeom prst="rect">
            <a:avLst/>
          </a:prstGeom>
        </p:spPr>
      </p:pic>
      <p:sp>
        <p:nvSpPr>
          <p:cNvPr id="146" name="文字方塊 145"/>
          <p:cNvSpPr txBox="1"/>
          <p:nvPr/>
        </p:nvSpPr>
        <p:spPr>
          <a:xfrm>
            <a:off x="2381694" y="9271664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p184</a:t>
            </a:r>
            <a:endParaRPr lang="zh-TW" altLang="en-US" sz="2000" dirty="0"/>
          </a:p>
        </p:txBody>
      </p:sp>
      <p:sp>
        <p:nvSpPr>
          <p:cNvPr id="147" name="文字方塊 146"/>
          <p:cNvSpPr txBox="1"/>
          <p:nvPr/>
        </p:nvSpPr>
        <p:spPr>
          <a:xfrm>
            <a:off x="1770423" y="900207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</a:rPr>
              <a:t>9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48" name="圖片 147">
            <a:hlinkClick r:id="rId1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73" y="9950497"/>
            <a:ext cx="2209804" cy="475489"/>
          </a:xfrm>
          <a:prstGeom prst="rect">
            <a:avLst/>
          </a:prstGeom>
        </p:spPr>
      </p:pic>
      <p:sp>
        <p:nvSpPr>
          <p:cNvPr id="157" name="文字方塊 156"/>
          <p:cNvSpPr txBox="1"/>
          <p:nvPr/>
        </p:nvSpPr>
        <p:spPr>
          <a:xfrm>
            <a:off x="2381694" y="10082386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p185</a:t>
            </a:r>
            <a:endParaRPr lang="zh-TW" altLang="en-US" sz="2000" dirty="0"/>
          </a:p>
        </p:txBody>
      </p:sp>
      <p:sp>
        <p:nvSpPr>
          <p:cNvPr id="169" name="文字方塊 168"/>
          <p:cNvSpPr txBox="1"/>
          <p:nvPr/>
        </p:nvSpPr>
        <p:spPr>
          <a:xfrm>
            <a:off x="1642183" y="981312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</a:rPr>
              <a:t>10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87" name="圖片 18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4571">
            <a:off x="673181" y="2465429"/>
            <a:ext cx="429464" cy="484699"/>
          </a:xfrm>
          <a:prstGeom prst="rect">
            <a:avLst/>
          </a:prstGeom>
        </p:spPr>
      </p:pic>
      <p:pic>
        <p:nvPicPr>
          <p:cNvPr id="188" name="圖片 187">
            <a:hlinkClick r:id="rId14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04" y="2061336"/>
            <a:ext cx="2209804" cy="475489"/>
          </a:xfrm>
          <a:prstGeom prst="rect">
            <a:avLst/>
          </a:prstGeom>
        </p:spPr>
      </p:pic>
      <p:sp>
        <p:nvSpPr>
          <p:cNvPr id="190" name="文字方塊 189"/>
          <p:cNvSpPr txBox="1"/>
          <p:nvPr/>
        </p:nvSpPr>
        <p:spPr>
          <a:xfrm>
            <a:off x="5183580" y="2195260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p175</a:t>
            </a:r>
            <a:endParaRPr lang="zh-TW" altLang="en-US" sz="2000" dirty="0"/>
          </a:p>
        </p:txBody>
      </p:sp>
      <p:sp>
        <p:nvSpPr>
          <p:cNvPr id="191" name="文字方塊 190"/>
          <p:cNvSpPr txBox="1"/>
          <p:nvPr/>
        </p:nvSpPr>
        <p:spPr>
          <a:xfrm>
            <a:off x="4650094" y="1971144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1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193" name="圖片 192">
            <a:hlinkClick r:id="rId16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04" y="3008028"/>
            <a:ext cx="2209804" cy="475489"/>
          </a:xfrm>
          <a:prstGeom prst="rect">
            <a:avLst/>
          </a:prstGeom>
        </p:spPr>
      </p:pic>
      <p:sp>
        <p:nvSpPr>
          <p:cNvPr id="194" name="文字方塊 193"/>
          <p:cNvSpPr txBox="1"/>
          <p:nvPr/>
        </p:nvSpPr>
        <p:spPr>
          <a:xfrm>
            <a:off x="5183580" y="3142668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p176</a:t>
            </a:r>
            <a:endParaRPr lang="zh-TW" altLang="en-US" sz="2000" dirty="0"/>
          </a:p>
        </p:txBody>
      </p:sp>
      <p:sp>
        <p:nvSpPr>
          <p:cNvPr id="195" name="文字方塊 194"/>
          <p:cNvSpPr txBox="1"/>
          <p:nvPr/>
        </p:nvSpPr>
        <p:spPr>
          <a:xfrm>
            <a:off x="4650094" y="2885357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2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196" name="圖片 195">
            <a:hlinkClick r:id="rId17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04" y="3884914"/>
            <a:ext cx="2209804" cy="475489"/>
          </a:xfrm>
          <a:prstGeom prst="rect">
            <a:avLst/>
          </a:prstGeom>
        </p:spPr>
      </p:pic>
      <p:sp>
        <p:nvSpPr>
          <p:cNvPr id="197" name="文字方塊 196"/>
          <p:cNvSpPr txBox="1"/>
          <p:nvPr/>
        </p:nvSpPr>
        <p:spPr>
          <a:xfrm>
            <a:off x="5183580" y="4019482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p177</a:t>
            </a:r>
            <a:endParaRPr lang="zh-TW" altLang="en-US" sz="2000" dirty="0"/>
          </a:p>
        </p:txBody>
      </p:sp>
      <p:sp>
        <p:nvSpPr>
          <p:cNvPr id="198" name="文字方塊 197"/>
          <p:cNvSpPr txBox="1"/>
          <p:nvPr/>
        </p:nvSpPr>
        <p:spPr>
          <a:xfrm>
            <a:off x="4650094" y="381152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3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199" name="圖片 198">
            <a:hlinkClick r:id="rId18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04" y="4701788"/>
            <a:ext cx="2209804" cy="475489"/>
          </a:xfrm>
          <a:prstGeom prst="rect">
            <a:avLst/>
          </a:prstGeom>
        </p:spPr>
      </p:pic>
      <p:sp>
        <p:nvSpPr>
          <p:cNvPr id="200" name="文字方塊 199"/>
          <p:cNvSpPr txBox="1"/>
          <p:nvPr/>
        </p:nvSpPr>
        <p:spPr>
          <a:xfrm>
            <a:off x="5183580" y="4843107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p178</a:t>
            </a:r>
            <a:endParaRPr lang="zh-TW" altLang="en-US" sz="2000" dirty="0"/>
          </a:p>
        </p:txBody>
      </p:sp>
      <p:sp>
        <p:nvSpPr>
          <p:cNvPr id="201" name="文字方塊 200"/>
          <p:cNvSpPr txBox="1"/>
          <p:nvPr/>
        </p:nvSpPr>
        <p:spPr>
          <a:xfrm>
            <a:off x="4650094" y="458942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4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202" name="圖片 201">
            <a:hlinkClick r:id="rId19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04" y="5608292"/>
            <a:ext cx="2209804" cy="475489"/>
          </a:xfrm>
          <a:prstGeom prst="rect">
            <a:avLst/>
          </a:prstGeom>
        </p:spPr>
      </p:pic>
      <p:sp>
        <p:nvSpPr>
          <p:cNvPr id="203" name="文字方塊 202"/>
          <p:cNvSpPr txBox="1"/>
          <p:nvPr/>
        </p:nvSpPr>
        <p:spPr>
          <a:xfrm>
            <a:off x="5183580" y="5742260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p179</a:t>
            </a:r>
            <a:endParaRPr lang="zh-TW" altLang="en-US" sz="2000" dirty="0"/>
          </a:p>
        </p:txBody>
      </p:sp>
      <p:sp>
        <p:nvSpPr>
          <p:cNvPr id="204" name="文字方塊 203"/>
          <p:cNvSpPr txBox="1"/>
          <p:nvPr/>
        </p:nvSpPr>
        <p:spPr>
          <a:xfrm>
            <a:off x="4650094" y="5497637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5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205" name="圖片 204">
            <a:hlinkClick r:id="rId20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04" y="6508988"/>
            <a:ext cx="2209804" cy="475489"/>
          </a:xfrm>
          <a:prstGeom prst="rect">
            <a:avLst/>
          </a:prstGeom>
        </p:spPr>
      </p:pic>
      <p:sp>
        <p:nvSpPr>
          <p:cNvPr id="206" name="文字方塊 205"/>
          <p:cNvSpPr txBox="1"/>
          <p:nvPr/>
        </p:nvSpPr>
        <p:spPr>
          <a:xfrm>
            <a:off x="5183580" y="6647779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p181</a:t>
            </a:r>
            <a:endParaRPr lang="zh-TW" altLang="en-US" sz="2000" dirty="0"/>
          </a:p>
        </p:txBody>
      </p:sp>
      <p:sp>
        <p:nvSpPr>
          <p:cNvPr id="207" name="文字方塊 206"/>
          <p:cNvSpPr txBox="1"/>
          <p:nvPr/>
        </p:nvSpPr>
        <p:spPr>
          <a:xfrm>
            <a:off x="4650094" y="6400044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6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208" name="圖片 207">
            <a:hlinkClick r:id="rId21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04" y="7385874"/>
            <a:ext cx="2209804" cy="475489"/>
          </a:xfrm>
          <a:prstGeom prst="rect">
            <a:avLst/>
          </a:prstGeom>
        </p:spPr>
      </p:pic>
      <p:sp>
        <p:nvSpPr>
          <p:cNvPr id="209" name="文字方塊 208"/>
          <p:cNvSpPr txBox="1"/>
          <p:nvPr/>
        </p:nvSpPr>
        <p:spPr>
          <a:xfrm>
            <a:off x="5183580" y="7517489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p183</a:t>
            </a:r>
            <a:endParaRPr lang="zh-TW" altLang="en-US" sz="2000" dirty="0"/>
          </a:p>
        </p:txBody>
      </p:sp>
      <p:sp>
        <p:nvSpPr>
          <p:cNvPr id="210" name="文字方塊 209"/>
          <p:cNvSpPr txBox="1"/>
          <p:nvPr/>
        </p:nvSpPr>
        <p:spPr>
          <a:xfrm>
            <a:off x="4650094" y="7278641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7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211" name="圖片 210">
            <a:hlinkClick r:id="rId22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04" y="8255462"/>
            <a:ext cx="2209804" cy="475489"/>
          </a:xfrm>
          <a:prstGeom prst="rect">
            <a:avLst/>
          </a:prstGeom>
        </p:spPr>
      </p:pic>
      <p:sp>
        <p:nvSpPr>
          <p:cNvPr id="212" name="文字方塊 211"/>
          <p:cNvSpPr txBox="1"/>
          <p:nvPr/>
        </p:nvSpPr>
        <p:spPr>
          <a:xfrm>
            <a:off x="5183580" y="8391940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p184</a:t>
            </a:r>
            <a:endParaRPr lang="zh-TW" altLang="en-US" sz="2000" dirty="0"/>
          </a:p>
        </p:txBody>
      </p:sp>
      <p:sp>
        <p:nvSpPr>
          <p:cNvPr id="213" name="文字方塊 212"/>
          <p:cNvSpPr txBox="1"/>
          <p:nvPr/>
        </p:nvSpPr>
        <p:spPr>
          <a:xfrm>
            <a:off x="4650094" y="814994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8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214" name="圖片 213">
            <a:hlinkClick r:id="rId23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04" y="9084887"/>
            <a:ext cx="2209804" cy="475489"/>
          </a:xfrm>
          <a:prstGeom prst="rect">
            <a:avLst/>
          </a:prstGeom>
        </p:spPr>
      </p:pic>
      <p:sp>
        <p:nvSpPr>
          <p:cNvPr id="215" name="文字方塊 214"/>
          <p:cNvSpPr txBox="1"/>
          <p:nvPr/>
        </p:nvSpPr>
        <p:spPr>
          <a:xfrm>
            <a:off x="5183580" y="9223820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p184</a:t>
            </a:r>
            <a:endParaRPr lang="zh-TW" altLang="en-US" sz="2000" dirty="0"/>
          </a:p>
        </p:txBody>
      </p:sp>
      <p:sp>
        <p:nvSpPr>
          <p:cNvPr id="216" name="文字方塊 215"/>
          <p:cNvSpPr txBox="1"/>
          <p:nvPr/>
        </p:nvSpPr>
        <p:spPr>
          <a:xfrm>
            <a:off x="4650094" y="898107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9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217" name="圖片 216">
            <a:hlinkClick r:id="rId24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04" y="9958614"/>
            <a:ext cx="2209804" cy="475489"/>
          </a:xfrm>
          <a:prstGeom prst="rect">
            <a:avLst/>
          </a:prstGeom>
        </p:spPr>
      </p:pic>
      <p:sp>
        <p:nvSpPr>
          <p:cNvPr id="218" name="文字方塊 217"/>
          <p:cNvSpPr txBox="1"/>
          <p:nvPr/>
        </p:nvSpPr>
        <p:spPr>
          <a:xfrm>
            <a:off x="5183580" y="10103365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p185</a:t>
            </a:r>
            <a:endParaRPr lang="zh-TW" altLang="en-US" sz="2000" dirty="0"/>
          </a:p>
        </p:txBody>
      </p:sp>
      <p:sp>
        <p:nvSpPr>
          <p:cNvPr id="219" name="文字方塊 218"/>
          <p:cNvSpPr txBox="1"/>
          <p:nvPr/>
        </p:nvSpPr>
        <p:spPr>
          <a:xfrm>
            <a:off x="4534678" y="98565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10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5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79388" y="147178"/>
            <a:ext cx="22317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4-1</a:t>
            </a:r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排列</a:t>
            </a:r>
          </a:p>
        </p:txBody>
      </p:sp>
      <p:pic>
        <p:nvPicPr>
          <p:cNvPr id="101" name="圖片 100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61" y="2077742"/>
            <a:ext cx="2209804" cy="475489"/>
          </a:xfrm>
          <a:prstGeom prst="rect">
            <a:avLst/>
          </a:prstGeom>
        </p:spPr>
      </p:pic>
      <p:sp>
        <p:nvSpPr>
          <p:cNvPr id="102" name="文字方塊 101"/>
          <p:cNvSpPr txBox="1"/>
          <p:nvPr/>
        </p:nvSpPr>
        <p:spPr>
          <a:xfrm>
            <a:off x="2417872" y="2207669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p186</a:t>
            </a:r>
            <a:endParaRPr lang="zh-TW" altLang="en-US" sz="2000" dirty="0"/>
          </a:p>
        </p:txBody>
      </p:sp>
      <p:sp>
        <p:nvSpPr>
          <p:cNvPr id="103" name="文字方塊 102"/>
          <p:cNvSpPr txBox="1"/>
          <p:nvPr/>
        </p:nvSpPr>
        <p:spPr>
          <a:xfrm>
            <a:off x="1691999" y="1940366"/>
            <a:ext cx="6785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</a:rPr>
              <a:t>11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04" name="圖片 103">
            <a:hlinkClick r:id="rId4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61" y="2978422"/>
            <a:ext cx="2209804" cy="475489"/>
          </a:xfrm>
          <a:prstGeom prst="rect">
            <a:avLst/>
          </a:prstGeom>
        </p:spPr>
      </p:pic>
      <p:sp>
        <p:nvSpPr>
          <p:cNvPr id="109" name="文字方塊 108"/>
          <p:cNvSpPr txBox="1"/>
          <p:nvPr/>
        </p:nvSpPr>
        <p:spPr>
          <a:xfrm>
            <a:off x="2419382" y="3109262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p187</a:t>
            </a:r>
            <a:endParaRPr lang="zh-TW" altLang="en-US" sz="2000" dirty="0"/>
          </a:p>
        </p:txBody>
      </p:sp>
      <p:sp>
        <p:nvSpPr>
          <p:cNvPr id="110" name="文字方塊 109"/>
          <p:cNvSpPr txBox="1"/>
          <p:nvPr/>
        </p:nvSpPr>
        <p:spPr>
          <a:xfrm>
            <a:off x="1691999" y="284104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</a:rPr>
              <a:t>12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11" name="圖片 110">
            <a:hlinkClick r:id="rId5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61" y="3879102"/>
            <a:ext cx="2209804" cy="475489"/>
          </a:xfrm>
          <a:prstGeom prst="rect">
            <a:avLst/>
          </a:prstGeom>
        </p:spPr>
      </p:pic>
      <p:sp>
        <p:nvSpPr>
          <p:cNvPr id="112" name="文字方塊 111"/>
          <p:cNvSpPr txBox="1"/>
          <p:nvPr/>
        </p:nvSpPr>
        <p:spPr>
          <a:xfrm>
            <a:off x="2419382" y="4016131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p189</a:t>
            </a:r>
            <a:endParaRPr lang="zh-TW" altLang="en-US" sz="2000" dirty="0"/>
          </a:p>
        </p:txBody>
      </p:sp>
      <p:sp>
        <p:nvSpPr>
          <p:cNvPr id="116" name="文字方塊 115"/>
          <p:cNvSpPr txBox="1"/>
          <p:nvPr/>
        </p:nvSpPr>
        <p:spPr>
          <a:xfrm>
            <a:off x="1691999" y="374172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</a:rPr>
              <a:t>13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17" name="圖片 116">
            <a:hlinkClick r:id="rId6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61" y="4779782"/>
            <a:ext cx="2209804" cy="475489"/>
          </a:xfrm>
          <a:prstGeom prst="rect">
            <a:avLst/>
          </a:prstGeom>
        </p:spPr>
      </p:pic>
      <p:sp>
        <p:nvSpPr>
          <p:cNvPr id="118" name="文字方塊 117"/>
          <p:cNvSpPr txBox="1"/>
          <p:nvPr/>
        </p:nvSpPr>
        <p:spPr>
          <a:xfrm>
            <a:off x="2419382" y="4918293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p189</a:t>
            </a:r>
            <a:endParaRPr lang="zh-TW" altLang="en-US" sz="2000" dirty="0"/>
          </a:p>
        </p:txBody>
      </p:sp>
      <p:sp>
        <p:nvSpPr>
          <p:cNvPr id="119" name="文字方塊 118"/>
          <p:cNvSpPr txBox="1"/>
          <p:nvPr/>
        </p:nvSpPr>
        <p:spPr>
          <a:xfrm>
            <a:off x="1691999" y="464240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</a:rPr>
              <a:t>14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23" name="圖片 122">
            <a:hlinkClick r:id="rId7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61" y="5680462"/>
            <a:ext cx="2209804" cy="475489"/>
          </a:xfrm>
          <a:prstGeom prst="rect">
            <a:avLst/>
          </a:prstGeom>
        </p:spPr>
      </p:pic>
      <p:sp>
        <p:nvSpPr>
          <p:cNvPr id="124" name="文字方塊 123"/>
          <p:cNvSpPr txBox="1"/>
          <p:nvPr/>
        </p:nvSpPr>
        <p:spPr>
          <a:xfrm>
            <a:off x="2419382" y="5810282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p190</a:t>
            </a:r>
            <a:endParaRPr lang="zh-TW" altLang="en-US" sz="2000" dirty="0"/>
          </a:p>
        </p:txBody>
      </p:sp>
      <p:sp>
        <p:nvSpPr>
          <p:cNvPr id="125" name="文字方塊 124"/>
          <p:cNvSpPr txBox="1"/>
          <p:nvPr/>
        </p:nvSpPr>
        <p:spPr>
          <a:xfrm>
            <a:off x="1691999" y="554308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</a:rPr>
              <a:t>15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30" name="圖片 129">
            <a:hlinkClick r:id="rId8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61" y="6581142"/>
            <a:ext cx="2209804" cy="475489"/>
          </a:xfrm>
          <a:prstGeom prst="rect">
            <a:avLst/>
          </a:prstGeom>
        </p:spPr>
      </p:pic>
      <p:sp>
        <p:nvSpPr>
          <p:cNvPr id="132" name="文字方塊 131"/>
          <p:cNvSpPr txBox="1"/>
          <p:nvPr/>
        </p:nvSpPr>
        <p:spPr>
          <a:xfrm>
            <a:off x="2419382" y="6703218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p191</a:t>
            </a:r>
            <a:endParaRPr lang="zh-TW" altLang="en-US" sz="2000" dirty="0"/>
          </a:p>
        </p:txBody>
      </p:sp>
      <p:sp>
        <p:nvSpPr>
          <p:cNvPr id="133" name="文字方塊 132"/>
          <p:cNvSpPr txBox="1"/>
          <p:nvPr/>
        </p:nvSpPr>
        <p:spPr>
          <a:xfrm>
            <a:off x="1691999" y="644376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</a:rPr>
              <a:t>1</a:t>
            </a:r>
            <a:r>
              <a:rPr lang="en-US" altLang="zh-TW" sz="4000" dirty="0" smtClean="0">
                <a:latin typeface="Times New Roman" panose="02020603050405020304" pitchFamily="18" charset="0"/>
              </a:rPr>
              <a:t>6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37" name="圖片 136">
            <a:hlinkClick r:id="rId9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61" y="7337596"/>
            <a:ext cx="2209804" cy="475489"/>
          </a:xfrm>
          <a:prstGeom prst="rect">
            <a:avLst/>
          </a:prstGeom>
        </p:spPr>
      </p:pic>
      <p:sp>
        <p:nvSpPr>
          <p:cNvPr id="138" name="文字方塊 137"/>
          <p:cNvSpPr txBox="1"/>
          <p:nvPr/>
        </p:nvSpPr>
        <p:spPr>
          <a:xfrm>
            <a:off x="2419382" y="7465536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p192</a:t>
            </a:r>
            <a:endParaRPr lang="zh-TW" altLang="en-US" sz="2000" dirty="0"/>
          </a:p>
        </p:txBody>
      </p:sp>
      <p:sp>
        <p:nvSpPr>
          <p:cNvPr id="141" name="文字方塊 140"/>
          <p:cNvSpPr txBox="1"/>
          <p:nvPr/>
        </p:nvSpPr>
        <p:spPr>
          <a:xfrm>
            <a:off x="1691999" y="719859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</a:rPr>
              <a:t>17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42" name="圖片 141">
            <a:hlinkClick r:id="rId10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73" y="8238768"/>
            <a:ext cx="2209804" cy="475489"/>
          </a:xfrm>
          <a:prstGeom prst="rect">
            <a:avLst/>
          </a:prstGeom>
        </p:spPr>
      </p:pic>
      <p:sp>
        <p:nvSpPr>
          <p:cNvPr id="143" name="文字方塊 142"/>
          <p:cNvSpPr txBox="1"/>
          <p:nvPr/>
        </p:nvSpPr>
        <p:spPr>
          <a:xfrm>
            <a:off x="2381694" y="8377425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p193</a:t>
            </a:r>
            <a:endParaRPr lang="zh-TW" altLang="en-US" sz="2000" dirty="0"/>
          </a:p>
        </p:txBody>
      </p:sp>
      <p:sp>
        <p:nvSpPr>
          <p:cNvPr id="144" name="文字方塊 143"/>
          <p:cNvSpPr txBox="1"/>
          <p:nvPr/>
        </p:nvSpPr>
        <p:spPr>
          <a:xfrm>
            <a:off x="1654311" y="810139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</a:rPr>
              <a:t>18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87" name="圖片 18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4571">
            <a:off x="673181" y="2465429"/>
            <a:ext cx="429464" cy="484699"/>
          </a:xfrm>
          <a:prstGeom prst="rect">
            <a:avLst/>
          </a:prstGeom>
        </p:spPr>
      </p:pic>
      <p:pic>
        <p:nvPicPr>
          <p:cNvPr id="188" name="圖片 187">
            <a:hlinkClick r:id="rId12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04" y="2061336"/>
            <a:ext cx="2209804" cy="475489"/>
          </a:xfrm>
          <a:prstGeom prst="rect">
            <a:avLst/>
          </a:prstGeom>
        </p:spPr>
      </p:pic>
      <p:sp>
        <p:nvSpPr>
          <p:cNvPr id="190" name="文字方塊 189"/>
          <p:cNvSpPr txBox="1"/>
          <p:nvPr/>
        </p:nvSpPr>
        <p:spPr>
          <a:xfrm>
            <a:off x="5183580" y="2195260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p186</a:t>
            </a:r>
            <a:endParaRPr lang="zh-TW" altLang="en-US" sz="2000" dirty="0"/>
          </a:p>
        </p:txBody>
      </p:sp>
      <p:sp>
        <p:nvSpPr>
          <p:cNvPr id="191" name="文字方塊 190"/>
          <p:cNvSpPr txBox="1"/>
          <p:nvPr/>
        </p:nvSpPr>
        <p:spPr>
          <a:xfrm>
            <a:off x="4475926" y="1971144"/>
            <a:ext cx="629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11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193" name="圖片 192">
            <a:hlinkClick r:id="rId14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04" y="3008028"/>
            <a:ext cx="2209804" cy="475489"/>
          </a:xfrm>
          <a:prstGeom prst="rect">
            <a:avLst/>
          </a:prstGeom>
        </p:spPr>
      </p:pic>
      <p:sp>
        <p:nvSpPr>
          <p:cNvPr id="194" name="文字方塊 193"/>
          <p:cNvSpPr txBox="1"/>
          <p:nvPr/>
        </p:nvSpPr>
        <p:spPr>
          <a:xfrm>
            <a:off x="5183580" y="3142668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p187</a:t>
            </a:r>
            <a:endParaRPr lang="zh-TW" altLang="en-US" sz="2000" dirty="0"/>
          </a:p>
        </p:txBody>
      </p:sp>
      <p:sp>
        <p:nvSpPr>
          <p:cNvPr id="195" name="文字方塊 194"/>
          <p:cNvSpPr txBox="1"/>
          <p:nvPr/>
        </p:nvSpPr>
        <p:spPr>
          <a:xfrm>
            <a:off x="4475926" y="288535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12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196" name="圖片 195">
            <a:hlinkClick r:id="rId15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04" y="3884914"/>
            <a:ext cx="2209804" cy="475489"/>
          </a:xfrm>
          <a:prstGeom prst="rect">
            <a:avLst/>
          </a:prstGeom>
        </p:spPr>
      </p:pic>
      <p:sp>
        <p:nvSpPr>
          <p:cNvPr id="197" name="文字方塊 196"/>
          <p:cNvSpPr txBox="1"/>
          <p:nvPr/>
        </p:nvSpPr>
        <p:spPr>
          <a:xfrm>
            <a:off x="5183580" y="4019482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p189</a:t>
            </a:r>
            <a:endParaRPr lang="zh-TW" altLang="en-US" sz="2000" dirty="0"/>
          </a:p>
        </p:txBody>
      </p:sp>
      <p:sp>
        <p:nvSpPr>
          <p:cNvPr id="198" name="文字方塊 197"/>
          <p:cNvSpPr txBox="1"/>
          <p:nvPr/>
        </p:nvSpPr>
        <p:spPr>
          <a:xfrm>
            <a:off x="4475926" y="381152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13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199" name="圖片 198">
            <a:hlinkClick r:id="rId16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04" y="4701788"/>
            <a:ext cx="2209804" cy="475489"/>
          </a:xfrm>
          <a:prstGeom prst="rect">
            <a:avLst/>
          </a:prstGeom>
        </p:spPr>
      </p:pic>
      <p:sp>
        <p:nvSpPr>
          <p:cNvPr id="200" name="文字方塊 199"/>
          <p:cNvSpPr txBox="1"/>
          <p:nvPr/>
        </p:nvSpPr>
        <p:spPr>
          <a:xfrm>
            <a:off x="5183580" y="4843107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p189</a:t>
            </a:r>
            <a:endParaRPr lang="zh-TW" altLang="en-US" sz="2000" dirty="0"/>
          </a:p>
        </p:txBody>
      </p:sp>
      <p:sp>
        <p:nvSpPr>
          <p:cNvPr id="201" name="文字方塊 200"/>
          <p:cNvSpPr txBox="1"/>
          <p:nvPr/>
        </p:nvSpPr>
        <p:spPr>
          <a:xfrm>
            <a:off x="4475926" y="458942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14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202" name="圖片 201">
            <a:hlinkClick r:id="rId17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04" y="5608292"/>
            <a:ext cx="2209804" cy="475489"/>
          </a:xfrm>
          <a:prstGeom prst="rect">
            <a:avLst/>
          </a:prstGeom>
        </p:spPr>
      </p:pic>
      <p:sp>
        <p:nvSpPr>
          <p:cNvPr id="203" name="文字方塊 202"/>
          <p:cNvSpPr txBox="1"/>
          <p:nvPr/>
        </p:nvSpPr>
        <p:spPr>
          <a:xfrm>
            <a:off x="5183580" y="5742260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p190</a:t>
            </a:r>
            <a:endParaRPr lang="zh-TW" altLang="en-US" sz="2000" dirty="0"/>
          </a:p>
        </p:txBody>
      </p:sp>
      <p:sp>
        <p:nvSpPr>
          <p:cNvPr id="204" name="文字方塊 203"/>
          <p:cNvSpPr txBox="1"/>
          <p:nvPr/>
        </p:nvSpPr>
        <p:spPr>
          <a:xfrm>
            <a:off x="4475926" y="549763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15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205" name="圖片 204">
            <a:hlinkClick r:id="rId18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04" y="6508988"/>
            <a:ext cx="2209804" cy="475489"/>
          </a:xfrm>
          <a:prstGeom prst="rect">
            <a:avLst/>
          </a:prstGeom>
        </p:spPr>
      </p:pic>
      <p:sp>
        <p:nvSpPr>
          <p:cNvPr id="206" name="文字方塊 205"/>
          <p:cNvSpPr txBox="1"/>
          <p:nvPr/>
        </p:nvSpPr>
        <p:spPr>
          <a:xfrm>
            <a:off x="5183580" y="6647779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p191</a:t>
            </a:r>
            <a:endParaRPr lang="zh-TW" altLang="en-US" sz="2000" dirty="0"/>
          </a:p>
        </p:txBody>
      </p:sp>
      <p:sp>
        <p:nvSpPr>
          <p:cNvPr id="207" name="文字方塊 206"/>
          <p:cNvSpPr txBox="1"/>
          <p:nvPr/>
        </p:nvSpPr>
        <p:spPr>
          <a:xfrm>
            <a:off x="4475926" y="64000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16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208" name="圖片 207">
            <a:hlinkClick r:id="rId19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04" y="7385874"/>
            <a:ext cx="2209804" cy="475489"/>
          </a:xfrm>
          <a:prstGeom prst="rect">
            <a:avLst/>
          </a:prstGeom>
        </p:spPr>
      </p:pic>
      <p:sp>
        <p:nvSpPr>
          <p:cNvPr id="209" name="文字方塊 208"/>
          <p:cNvSpPr txBox="1"/>
          <p:nvPr/>
        </p:nvSpPr>
        <p:spPr>
          <a:xfrm>
            <a:off x="5183580" y="7517489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p192</a:t>
            </a:r>
            <a:endParaRPr lang="zh-TW" altLang="en-US" sz="2000" dirty="0"/>
          </a:p>
        </p:txBody>
      </p:sp>
      <p:sp>
        <p:nvSpPr>
          <p:cNvPr id="210" name="文字方塊 209"/>
          <p:cNvSpPr txBox="1"/>
          <p:nvPr/>
        </p:nvSpPr>
        <p:spPr>
          <a:xfrm>
            <a:off x="4475926" y="727864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17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211" name="圖片 210">
            <a:hlinkClick r:id="rId20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04" y="8255462"/>
            <a:ext cx="2209804" cy="475489"/>
          </a:xfrm>
          <a:prstGeom prst="rect">
            <a:avLst/>
          </a:prstGeom>
        </p:spPr>
      </p:pic>
      <p:sp>
        <p:nvSpPr>
          <p:cNvPr id="212" name="文字方塊 211"/>
          <p:cNvSpPr txBox="1"/>
          <p:nvPr/>
        </p:nvSpPr>
        <p:spPr>
          <a:xfrm>
            <a:off x="5183580" y="8391940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p193</a:t>
            </a:r>
            <a:endParaRPr lang="zh-TW" altLang="en-US" sz="2000" dirty="0"/>
          </a:p>
        </p:txBody>
      </p:sp>
      <p:sp>
        <p:nvSpPr>
          <p:cNvPr id="213" name="文字方塊 212"/>
          <p:cNvSpPr txBox="1"/>
          <p:nvPr/>
        </p:nvSpPr>
        <p:spPr>
          <a:xfrm>
            <a:off x="4475926" y="814994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18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51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914</TotalTime>
  <Words>76</Words>
  <Application>Microsoft Office PowerPoint</Application>
  <PresentationFormat>自訂</PresentationFormat>
  <Paragraphs>74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Times New Roman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L46[佩珠]</dc:creator>
  <cp:lastModifiedBy>07_[永照 副理]</cp:lastModifiedBy>
  <cp:revision>110</cp:revision>
  <dcterms:created xsi:type="dcterms:W3CDTF">2019-01-29T10:34:16Z</dcterms:created>
  <dcterms:modified xsi:type="dcterms:W3CDTF">2019-12-16T10:17:15Z</dcterms:modified>
</cp:coreProperties>
</file>