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1" r:id="rId2"/>
  </p:sldIdLst>
  <p:sldSz cx="7199313" cy="12779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81" userDrawn="1">
          <p15:clr>
            <a:srgbClr val="A4A3A4"/>
          </p15:clr>
        </p15:guide>
        <p15:guide id="3" orient="horz" pos="6747" userDrawn="1">
          <p15:clr>
            <a:srgbClr val="A4A3A4"/>
          </p15:clr>
        </p15:guide>
        <p15:guide id="4" orient="horz" pos="1598" userDrawn="1">
          <p15:clr>
            <a:srgbClr val="A4A3A4"/>
          </p15:clr>
        </p15:guide>
        <p15:guide id="5" pos="4445" userDrawn="1">
          <p15:clr>
            <a:srgbClr val="A4A3A4"/>
          </p15:clr>
        </p15:guide>
        <p15:guide id="6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3288" y="162"/>
      </p:cViewPr>
      <p:guideLst>
        <p:guide orient="horz" pos="7881"/>
        <p:guide orient="horz" pos="6747"/>
        <p:guide orient="horz" pos="1598"/>
        <p:guide pos="4445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12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5D0E9-C0C7-49A8-A7EA-28E6ACA0914A}" type="datetimeFigureOut">
              <a:rPr lang="zh-TW" altLang="en-US" smtClean="0"/>
              <a:t>2019/12/16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DFF75-BCA3-4D42-B68D-551D2A6437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36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208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215153" y="0"/>
            <a:ext cx="7619999" cy="12779375"/>
          </a:xfrm>
          <a:prstGeom prst="rect">
            <a:avLst/>
          </a:prstGeom>
          <a:solidFill>
            <a:srgbClr val="FFF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0" y="12240000"/>
            <a:ext cx="1199999" cy="28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-215153" y="0"/>
            <a:ext cx="7619999" cy="966158"/>
          </a:xfrm>
          <a:prstGeom prst="rect">
            <a:avLst/>
          </a:prstGeom>
          <a:solidFill>
            <a:srgbClr val="0095A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8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tn.tw/GrHWe3O" TargetMode="External"/><Relationship Id="rId13" Type="http://schemas.openxmlformats.org/officeDocument/2006/relationships/hyperlink" Target="https://ltn.tw/SjtN1Hn" TargetMode="External"/><Relationship Id="rId18" Type="http://schemas.openxmlformats.org/officeDocument/2006/relationships/hyperlink" Target="https://ltn.tw/yaqrzHv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ltn.tw/Vfq2rje" TargetMode="External"/><Relationship Id="rId12" Type="http://schemas.openxmlformats.org/officeDocument/2006/relationships/image" Target="../media/image4.png"/><Relationship Id="rId17" Type="http://schemas.openxmlformats.org/officeDocument/2006/relationships/hyperlink" Target="https://ltn.tw/86xfH1Z" TargetMode="External"/><Relationship Id="rId2" Type="http://schemas.openxmlformats.org/officeDocument/2006/relationships/hyperlink" Target="https://ltn.tw/kvLI3qT" TargetMode="External"/><Relationship Id="rId16" Type="http://schemas.openxmlformats.org/officeDocument/2006/relationships/hyperlink" Target="https://ltn.tw/ow7PX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tn.tw/b2JvW5h" TargetMode="External"/><Relationship Id="rId11" Type="http://schemas.openxmlformats.org/officeDocument/2006/relationships/hyperlink" Target="https://ltn.tw/uV3iyBc" TargetMode="External"/><Relationship Id="rId5" Type="http://schemas.openxmlformats.org/officeDocument/2006/relationships/hyperlink" Target="https://ltn.tw/86fXaqF" TargetMode="External"/><Relationship Id="rId15" Type="http://schemas.openxmlformats.org/officeDocument/2006/relationships/hyperlink" Target="https://ltn.tw/UWXOYcP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ltn.tw/ATWmYgZ" TargetMode="External"/><Relationship Id="rId9" Type="http://schemas.openxmlformats.org/officeDocument/2006/relationships/hyperlink" Target="https://ltn.tw/4IhtDAw" TargetMode="External"/><Relationship Id="rId14" Type="http://schemas.openxmlformats.org/officeDocument/2006/relationships/hyperlink" Target="https://ltn.tw/Gr6H4y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圖片 10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2" y="1460502"/>
            <a:ext cx="2209804" cy="475489"/>
          </a:xfrm>
          <a:prstGeom prst="rect">
            <a:avLst/>
          </a:prstGeom>
        </p:spPr>
      </p:pic>
      <p:sp>
        <p:nvSpPr>
          <p:cNvPr id="107" name="文字方塊 106"/>
          <p:cNvSpPr txBox="1"/>
          <p:nvPr/>
        </p:nvSpPr>
        <p:spPr>
          <a:xfrm>
            <a:off x="2426183" y="159042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p197</a:t>
            </a:r>
            <a:endParaRPr lang="zh-TW" altLang="en-US" sz="2000" dirty="0"/>
          </a:p>
        </p:txBody>
      </p:sp>
      <p:sp>
        <p:nvSpPr>
          <p:cNvPr id="108" name="文字方塊 107"/>
          <p:cNvSpPr txBox="1"/>
          <p:nvPr/>
        </p:nvSpPr>
        <p:spPr>
          <a:xfrm>
            <a:off x="1816422" y="132312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1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13" name="圖片 112">
            <a:hlinkClick r:id="rId4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2" y="2361182"/>
            <a:ext cx="2209804" cy="475489"/>
          </a:xfrm>
          <a:prstGeom prst="rect">
            <a:avLst/>
          </a:prstGeom>
        </p:spPr>
      </p:pic>
      <p:sp>
        <p:nvSpPr>
          <p:cNvPr id="114" name="文字方塊 113"/>
          <p:cNvSpPr txBox="1"/>
          <p:nvPr/>
        </p:nvSpPr>
        <p:spPr>
          <a:xfrm>
            <a:off x="2427693" y="249202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p198</a:t>
            </a:r>
            <a:endParaRPr lang="zh-TW" altLang="en-US" sz="2000" dirty="0"/>
          </a:p>
        </p:txBody>
      </p:sp>
      <p:sp>
        <p:nvSpPr>
          <p:cNvPr id="115" name="文字方塊 114"/>
          <p:cNvSpPr txBox="1"/>
          <p:nvPr/>
        </p:nvSpPr>
        <p:spPr>
          <a:xfrm>
            <a:off x="1816422" y="222380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2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20" name="圖片 119">
            <a:hlinkClick r:id="rId5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2" y="3261862"/>
            <a:ext cx="2209804" cy="475489"/>
          </a:xfrm>
          <a:prstGeom prst="rect">
            <a:avLst/>
          </a:prstGeom>
        </p:spPr>
      </p:pic>
      <p:sp>
        <p:nvSpPr>
          <p:cNvPr id="121" name="文字方塊 120"/>
          <p:cNvSpPr txBox="1"/>
          <p:nvPr/>
        </p:nvSpPr>
        <p:spPr>
          <a:xfrm>
            <a:off x="2427693" y="3398891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p199</a:t>
            </a:r>
            <a:endParaRPr lang="zh-TW" altLang="en-US" sz="2000" dirty="0"/>
          </a:p>
        </p:txBody>
      </p:sp>
      <p:sp>
        <p:nvSpPr>
          <p:cNvPr id="122" name="文字方塊 121"/>
          <p:cNvSpPr txBox="1"/>
          <p:nvPr/>
        </p:nvSpPr>
        <p:spPr>
          <a:xfrm>
            <a:off x="1816422" y="312448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3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27" name="圖片 126">
            <a:hlinkClick r:id="rId6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2" y="4162542"/>
            <a:ext cx="2209804" cy="475489"/>
          </a:xfrm>
          <a:prstGeom prst="rect">
            <a:avLst/>
          </a:prstGeom>
        </p:spPr>
      </p:pic>
      <p:sp>
        <p:nvSpPr>
          <p:cNvPr id="128" name="文字方塊 127"/>
          <p:cNvSpPr txBox="1"/>
          <p:nvPr/>
        </p:nvSpPr>
        <p:spPr>
          <a:xfrm>
            <a:off x="2427693" y="4301053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p199</a:t>
            </a:r>
            <a:endParaRPr lang="zh-TW" altLang="en-US" sz="2000" dirty="0"/>
          </a:p>
        </p:txBody>
      </p:sp>
      <p:sp>
        <p:nvSpPr>
          <p:cNvPr id="129" name="文字方塊 128"/>
          <p:cNvSpPr txBox="1"/>
          <p:nvPr/>
        </p:nvSpPr>
        <p:spPr>
          <a:xfrm>
            <a:off x="1816422" y="402516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4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34" name="圖片 133">
            <a:hlinkClick r:id="rId7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2" y="5063222"/>
            <a:ext cx="2209804" cy="475489"/>
          </a:xfrm>
          <a:prstGeom prst="rect">
            <a:avLst/>
          </a:prstGeom>
        </p:spPr>
      </p:pic>
      <p:sp>
        <p:nvSpPr>
          <p:cNvPr id="135" name="文字方塊 134"/>
          <p:cNvSpPr txBox="1"/>
          <p:nvPr/>
        </p:nvSpPr>
        <p:spPr>
          <a:xfrm>
            <a:off x="2427693" y="519304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p200</a:t>
            </a:r>
            <a:endParaRPr lang="zh-TW" altLang="en-US" sz="2000" dirty="0"/>
          </a:p>
        </p:txBody>
      </p:sp>
      <p:sp>
        <p:nvSpPr>
          <p:cNvPr id="136" name="文字方塊 135"/>
          <p:cNvSpPr txBox="1"/>
          <p:nvPr/>
        </p:nvSpPr>
        <p:spPr>
          <a:xfrm>
            <a:off x="1816422" y="492584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</a:rPr>
              <a:t>5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93902" y="147178"/>
            <a:ext cx="22317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sz="4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4-2</a:t>
            </a:r>
            <a:r>
              <a:rPr lang="zh-TW" altLang="en-US" sz="4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組合</a:t>
            </a:r>
          </a:p>
        </p:txBody>
      </p:sp>
      <p:pic>
        <p:nvPicPr>
          <p:cNvPr id="150" name="圖片 149">
            <a:hlinkClick r:id="rId8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2" y="5963902"/>
            <a:ext cx="2209804" cy="475489"/>
          </a:xfrm>
          <a:prstGeom prst="rect">
            <a:avLst/>
          </a:prstGeom>
        </p:spPr>
      </p:pic>
      <p:sp>
        <p:nvSpPr>
          <p:cNvPr id="151" name="文字方塊 150"/>
          <p:cNvSpPr txBox="1"/>
          <p:nvPr/>
        </p:nvSpPr>
        <p:spPr>
          <a:xfrm>
            <a:off x="2427693" y="6085978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p201</a:t>
            </a:r>
            <a:endParaRPr lang="zh-TW" altLang="en-US" sz="2000" dirty="0"/>
          </a:p>
        </p:txBody>
      </p:sp>
      <p:sp>
        <p:nvSpPr>
          <p:cNvPr id="152" name="文字方塊 151"/>
          <p:cNvSpPr txBox="1"/>
          <p:nvPr/>
        </p:nvSpPr>
        <p:spPr>
          <a:xfrm>
            <a:off x="1816422" y="582652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6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54" name="圖片 153">
            <a:hlinkClick r:id="rId9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72" y="6720356"/>
            <a:ext cx="2209804" cy="475489"/>
          </a:xfrm>
          <a:prstGeom prst="rect">
            <a:avLst/>
          </a:prstGeom>
        </p:spPr>
      </p:pic>
      <p:sp>
        <p:nvSpPr>
          <p:cNvPr id="155" name="文字方塊 154"/>
          <p:cNvSpPr txBox="1"/>
          <p:nvPr/>
        </p:nvSpPr>
        <p:spPr>
          <a:xfrm>
            <a:off x="2427693" y="6848296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p202</a:t>
            </a:r>
            <a:endParaRPr lang="zh-TW" altLang="en-US" sz="2000" dirty="0"/>
          </a:p>
        </p:txBody>
      </p:sp>
      <p:sp>
        <p:nvSpPr>
          <p:cNvPr id="156" name="文字方塊 155"/>
          <p:cNvSpPr txBox="1"/>
          <p:nvPr/>
        </p:nvSpPr>
        <p:spPr>
          <a:xfrm>
            <a:off x="1816422" y="658135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</a:rPr>
              <a:t>7</a:t>
            </a:r>
            <a:endParaRPr lang="zh-TW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94" name="圖片 9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571">
            <a:off x="681492" y="1664974"/>
            <a:ext cx="429464" cy="484699"/>
          </a:xfrm>
          <a:prstGeom prst="rect">
            <a:avLst/>
          </a:prstGeom>
        </p:spPr>
      </p:pic>
      <p:pic>
        <p:nvPicPr>
          <p:cNvPr id="63" name="圖片 62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22" y="1444096"/>
            <a:ext cx="2209804" cy="475489"/>
          </a:xfrm>
          <a:prstGeom prst="rect">
            <a:avLst/>
          </a:prstGeom>
        </p:spPr>
      </p:pic>
      <p:sp>
        <p:nvSpPr>
          <p:cNvPr id="64" name="文字方塊 63"/>
          <p:cNvSpPr txBox="1"/>
          <p:nvPr/>
        </p:nvSpPr>
        <p:spPr>
          <a:xfrm>
            <a:off x="5701998" y="157802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p197</a:t>
            </a:r>
            <a:endParaRPr lang="zh-TW" altLang="en-US" sz="2000" dirty="0"/>
          </a:p>
        </p:txBody>
      </p:sp>
      <p:sp>
        <p:nvSpPr>
          <p:cNvPr id="65" name="文字方塊 64"/>
          <p:cNvSpPr txBox="1"/>
          <p:nvPr/>
        </p:nvSpPr>
        <p:spPr>
          <a:xfrm>
            <a:off x="5168512" y="135390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1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66" name="圖片 65">
            <a:hlinkClick r:id="rId13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22" y="2390788"/>
            <a:ext cx="2209804" cy="475489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5701998" y="2525428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p198</a:t>
            </a:r>
            <a:endParaRPr lang="zh-TW" altLang="en-US" sz="2000" dirty="0"/>
          </a:p>
        </p:txBody>
      </p:sp>
      <p:sp>
        <p:nvSpPr>
          <p:cNvPr id="68" name="文字方塊 67"/>
          <p:cNvSpPr txBox="1"/>
          <p:nvPr/>
        </p:nvSpPr>
        <p:spPr>
          <a:xfrm>
            <a:off x="5168512" y="226811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2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69" name="圖片 68">
            <a:hlinkClick r:id="rId14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22" y="3267674"/>
            <a:ext cx="2209804" cy="475489"/>
          </a:xfrm>
          <a:prstGeom prst="rect">
            <a:avLst/>
          </a:prstGeom>
        </p:spPr>
      </p:pic>
      <p:sp>
        <p:nvSpPr>
          <p:cNvPr id="70" name="文字方塊 69"/>
          <p:cNvSpPr txBox="1"/>
          <p:nvPr/>
        </p:nvSpPr>
        <p:spPr>
          <a:xfrm>
            <a:off x="5701998" y="3402242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p199</a:t>
            </a:r>
            <a:endParaRPr lang="zh-TW" altLang="en-US" sz="20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5168512" y="319428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3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72" name="圖片 71">
            <a:hlinkClick r:id="rId15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22" y="4084548"/>
            <a:ext cx="2209804" cy="475489"/>
          </a:xfrm>
          <a:prstGeom prst="rect">
            <a:avLst/>
          </a:prstGeom>
        </p:spPr>
      </p:pic>
      <p:sp>
        <p:nvSpPr>
          <p:cNvPr id="73" name="文字方塊 72"/>
          <p:cNvSpPr txBox="1"/>
          <p:nvPr/>
        </p:nvSpPr>
        <p:spPr>
          <a:xfrm>
            <a:off x="5701998" y="4225867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p200</a:t>
            </a:r>
            <a:endParaRPr lang="zh-TW" altLang="en-US" sz="20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5168512" y="397218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4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75" name="圖片 74">
            <a:hlinkClick r:id="rId16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22" y="4991052"/>
            <a:ext cx="2209804" cy="475489"/>
          </a:xfrm>
          <a:prstGeom prst="rect">
            <a:avLst/>
          </a:prstGeom>
        </p:spPr>
      </p:pic>
      <p:sp>
        <p:nvSpPr>
          <p:cNvPr id="76" name="文字方塊 75"/>
          <p:cNvSpPr txBox="1"/>
          <p:nvPr/>
        </p:nvSpPr>
        <p:spPr>
          <a:xfrm>
            <a:off x="5701998" y="5125020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p200</a:t>
            </a:r>
            <a:endParaRPr lang="zh-TW" altLang="en-US" sz="20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5168512" y="488039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5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78" name="圖片 77">
            <a:hlinkClick r:id="rId17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22" y="5891748"/>
            <a:ext cx="2209804" cy="475489"/>
          </a:xfrm>
          <a:prstGeom prst="rect">
            <a:avLst/>
          </a:prstGeom>
        </p:spPr>
      </p:pic>
      <p:sp>
        <p:nvSpPr>
          <p:cNvPr id="79" name="文字方塊 78"/>
          <p:cNvSpPr txBox="1"/>
          <p:nvPr/>
        </p:nvSpPr>
        <p:spPr>
          <a:xfrm>
            <a:off x="5701998" y="603053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p201</a:t>
            </a:r>
            <a:endParaRPr lang="zh-TW" altLang="en-US" sz="2000" dirty="0"/>
          </a:p>
        </p:txBody>
      </p:sp>
      <p:sp>
        <p:nvSpPr>
          <p:cNvPr id="80" name="文字方塊 79"/>
          <p:cNvSpPr txBox="1"/>
          <p:nvPr/>
        </p:nvSpPr>
        <p:spPr>
          <a:xfrm>
            <a:off x="5168512" y="578280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6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81" name="圖片 80">
            <a:hlinkClick r:id="rId18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22" y="6768634"/>
            <a:ext cx="2209804" cy="475489"/>
          </a:xfrm>
          <a:prstGeom prst="rect">
            <a:avLst/>
          </a:prstGeom>
        </p:spPr>
      </p:pic>
      <p:sp>
        <p:nvSpPr>
          <p:cNvPr id="82" name="文字方塊 81"/>
          <p:cNvSpPr txBox="1"/>
          <p:nvPr/>
        </p:nvSpPr>
        <p:spPr>
          <a:xfrm>
            <a:off x="5701998" y="690024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/>
              <a:t>p202</a:t>
            </a:r>
            <a:endParaRPr lang="zh-TW" altLang="en-US" sz="2000" dirty="0"/>
          </a:p>
        </p:txBody>
      </p:sp>
      <p:sp>
        <p:nvSpPr>
          <p:cNvPr id="85" name="文字方塊 84"/>
          <p:cNvSpPr txBox="1"/>
          <p:nvPr/>
        </p:nvSpPr>
        <p:spPr>
          <a:xfrm>
            <a:off x="5168512" y="666140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</a:rPr>
              <a:t>7</a:t>
            </a:r>
            <a:endParaRPr lang="zh-TW" altLang="en-US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914</TotalTime>
  <Words>30</Words>
  <Application>Microsoft Office PowerPoint</Application>
  <PresentationFormat>自訂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L46[佩珠]</dc:creator>
  <cp:lastModifiedBy>07_[永照 副理]</cp:lastModifiedBy>
  <cp:revision>111</cp:revision>
  <dcterms:created xsi:type="dcterms:W3CDTF">2019-01-29T10:34:16Z</dcterms:created>
  <dcterms:modified xsi:type="dcterms:W3CDTF">2019-12-16T10:17:48Z</dcterms:modified>
</cp:coreProperties>
</file>