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3272" r:id="rId2"/>
    <p:sldId id="3273" r:id="rId3"/>
    <p:sldId id="3275" r:id="rId4"/>
    <p:sldId id="3283" r:id="rId5"/>
    <p:sldId id="3264" r:id="rId6"/>
    <p:sldId id="3276" r:id="rId7"/>
    <p:sldId id="3277" r:id="rId8"/>
    <p:sldId id="257" r:id="rId9"/>
    <p:sldId id="265" r:id="rId10"/>
    <p:sldId id="264" r:id="rId11"/>
    <p:sldId id="3265" r:id="rId12"/>
    <p:sldId id="3266" r:id="rId13"/>
    <p:sldId id="3267" r:id="rId14"/>
    <p:sldId id="3268" r:id="rId15"/>
    <p:sldId id="3269" r:id="rId16"/>
    <p:sldId id="3270" r:id="rId17"/>
    <p:sldId id="258" r:id="rId18"/>
    <p:sldId id="259" r:id="rId19"/>
    <p:sldId id="260" r:id="rId20"/>
    <p:sldId id="261" r:id="rId21"/>
    <p:sldId id="262" r:id="rId22"/>
    <p:sldId id="263" r:id="rId23"/>
    <p:sldId id="266" r:id="rId24"/>
    <p:sldId id="3250" r:id="rId25"/>
    <p:sldId id="3251" r:id="rId26"/>
    <p:sldId id="275" r:id="rId27"/>
    <p:sldId id="288" r:id="rId28"/>
    <p:sldId id="3252" r:id="rId29"/>
    <p:sldId id="3253" r:id="rId30"/>
    <p:sldId id="3254" r:id="rId31"/>
    <p:sldId id="3255" r:id="rId32"/>
    <p:sldId id="3258" r:id="rId33"/>
    <p:sldId id="3279" r:id="rId34"/>
    <p:sldId id="3271" r:id="rId35"/>
    <p:sldId id="3256" r:id="rId36"/>
    <p:sldId id="3260" r:id="rId37"/>
    <p:sldId id="3261" r:id="rId38"/>
    <p:sldId id="3278" r:id="rId39"/>
    <p:sldId id="3274" r:id="rId40"/>
    <p:sldId id="343" r:id="rId41"/>
    <p:sldId id="3280" r:id="rId42"/>
    <p:sldId id="3281" r:id="rId43"/>
    <p:sldId id="344" r:id="rId44"/>
    <p:sldId id="3263" r:id="rId45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yuty" initials="t" lastIdx="1" clrIdx="0">
    <p:extLst>
      <p:ext uri="{19B8F6BF-5375-455C-9EA6-DF929625EA0E}">
        <p15:presenceInfo xmlns:p15="http://schemas.microsoft.com/office/powerpoint/2012/main" userId="tyut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123A"/>
    <a:srgbClr val="F8F9FF"/>
    <a:srgbClr val="80CADC"/>
    <a:srgbClr val="FFC611"/>
    <a:srgbClr val="CCCCCC"/>
    <a:srgbClr val="698B5B"/>
    <a:srgbClr val="2A1B12"/>
    <a:srgbClr val="51AFF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5486" autoAdjust="0"/>
    <p:restoredTop sz="85055" autoAdjust="0"/>
  </p:normalViewPr>
  <p:slideViewPr>
    <p:cSldViewPr snapToGrid="0">
      <p:cViewPr varScale="1">
        <p:scale>
          <a:sx n="73" d="100"/>
          <a:sy n="73" d="100"/>
        </p:scale>
        <p:origin x="130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254ED6-9BE9-4213-AEC6-74BB407A0ABA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3E28D6B8-C12C-4D54-A045-53C63DA086F7}">
      <dgm:prSet phldrT="[文字]" custT="1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1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100000" b="100000"/>
          </a:path>
          <a:tileRect t="-100000" r="-100000"/>
        </a:gradFill>
        <a:effectLst>
          <a:reflection blurRad="6350" stA="52000" endA="300" endPos="35000" dir="5400000" sy="-100000" algn="bl" rotWithShape="0"/>
          <a:softEdge rad="31750"/>
        </a:effectLst>
      </dgm:spPr>
      <dgm:t>
        <a:bodyPr/>
        <a:lstStyle/>
        <a:p>
          <a:r>
            <a: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確認蒐集</a:t>
          </a:r>
          <a:br>
            <a: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的主題</a:t>
          </a:r>
          <a:endParaRPr lang="zh-TW" altLang="en-US" sz="2400" dirty="0"/>
        </a:p>
      </dgm:t>
    </dgm:pt>
    <dgm:pt modelId="{54DCA670-155F-426B-9CA9-7400643B8FEC}" type="parTrans" cxnId="{FFC24078-44E5-4D16-A811-41779C62AD45}">
      <dgm:prSet/>
      <dgm:spPr/>
      <dgm:t>
        <a:bodyPr/>
        <a:lstStyle/>
        <a:p>
          <a:endParaRPr lang="zh-TW" altLang="en-US" sz="2800"/>
        </a:p>
      </dgm:t>
    </dgm:pt>
    <dgm:pt modelId="{4AD27AA4-079B-4032-8EAC-2351BDD79597}" type="sibTrans" cxnId="{FFC24078-44E5-4D16-A811-41779C62AD45}">
      <dgm:prSet/>
      <dgm:spPr/>
      <dgm:t>
        <a:bodyPr/>
        <a:lstStyle/>
        <a:p>
          <a:endParaRPr lang="zh-TW" altLang="en-US" sz="2800"/>
        </a:p>
      </dgm:t>
    </dgm:pt>
    <dgm:pt modelId="{56C5F8F9-8A4C-41D9-BA1A-455570EB9434}">
      <dgm:prSet phldrT="[文字]" custT="1"/>
      <dgm:spPr>
        <a:gradFill flip="none" rotWithShape="0">
          <a:gsLst>
            <a:gs pos="0">
              <a:srgbClr val="4472C4">
                <a:hueOff val="0"/>
                <a:satOff val="0"/>
                <a:lumOff val="0"/>
                <a:shade val="30000"/>
                <a:satMod val="115000"/>
              </a:srgbClr>
            </a:gs>
            <a:gs pos="50000">
              <a:srgbClr val="4472C4">
                <a:hueOff val="0"/>
                <a:satOff val="0"/>
                <a:lumOff val="0"/>
                <a:shade val="67500"/>
                <a:satMod val="115000"/>
              </a:srgbClr>
            </a:gs>
            <a:gs pos="100000">
              <a:srgbClr val="4472C4">
                <a:hueOff val="0"/>
                <a:satOff val="0"/>
                <a:lumOff val="0"/>
                <a:shade val="100000"/>
                <a:satMod val="115000"/>
              </a:srgbClr>
            </a:gs>
          </a:gsLst>
          <a:path path="circle">
            <a:fillToRect l="100000" b="100000"/>
          </a:path>
          <a:tileRect t="-100000" r="-100000"/>
        </a:gra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>
          <a:reflection blurRad="6350" stA="52000" endA="300" endPos="35000" dir="5400000" sy="-100000" algn="bl" rotWithShape="0"/>
          <a:softEdge rad="31750"/>
        </a:effectLst>
      </dgm:spPr>
      <dgm:t>
        <a:bodyPr spcFirstLastPara="0" vert="horz" wrap="square" lIns="96012" tIns="32004" rIns="32004" bIns="32004" numCol="1" spcCol="1270" anchor="ctr" anchorCtr="0"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確認可用資訊</a:t>
          </a:r>
        </a:p>
      </dgm:t>
    </dgm:pt>
    <dgm:pt modelId="{F2BF9AF6-63CD-462E-B556-6FFDD0C6BB2C}" type="parTrans" cxnId="{C29C982A-59DA-4EF9-8517-A0D2AF7F58BE}">
      <dgm:prSet/>
      <dgm:spPr/>
      <dgm:t>
        <a:bodyPr/>
        <a:lstStyle/>
        <a:p>
          <a:endParaRPr lang="zh-TW" altLang="en-US" sz="2800"/>
        </a:p>
      </dgm:t>
    </dgm:pt>
    <dgm:pt modelId="{B7C2BABE-2B33-4E5A-9B69-CD8132F76559}" type="sibTrans" cxnId="{C29C982A-59DA-4EF9-8517-A0D2AF7F58BE}">
      <dgm:prSet/>
      <dgm:spPr/>
      <dgm:t>
        <a:bodyPr/>
        <a:lstStyle/>
        <a:p>
          <a:endParaRPr lang="zh-TW" altLang="en-US" sz="2800"/>
        </a:p>
      </dgm:t>
    </dgm:pt>
    <dgm:pt modelId="{B0ABA75F-5F8A-46AF-995D-D04825D6ED84}">
      <dgm:prSet phldrT="[文字]" custT="1"/>
      <dgm:spPr>
        <a:gradFill flip="none" rotWithShape="0">
          <a:gsLst>
            <a:gs pos="0">
              <a:srgbClr val="4472C4">
                <a:hueOff val="0"/>
                <a:satOff val="0"/>
                <a:lumOff val="0"/>
                <a:shade val="30000"/>
                <a:satMod val="115000"/>
              </a:srgbClr>
            </a:gs>
            <a:gs pos="50000">
              <a:srgbClr val="4472C4">
                <a:hueOff val="0"/>
                <a:satOff val="0"/>
                <a:lumOff val="0"/>
                <a:shade val="67500"/>
                <a:satMod val="115000"/>
              </a:srgbClr>
            </a:gs>
            <a:gs pos="100000">
              <a:srgbClr val="4472C4">
                <a:hueOff val="0"/>
                <a:satOff val="0"/>
                <a:lumOff val="0"/>
                <a:shade val="100000"/>
                <a:satMod val="115000"/>
              </a:srgbClr>
            </a:gs>
          </a:gsLst>
          <a:path path="circle">
            <a:fillToRect l="100000" b="100000"/>
          </a:path>
          <a:tileRect t="-100000" r="-100000"/>
        </a:gra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>
          <a:reflection blurRad="6350" stA="52000" endA="300" endPos="35000" dir="5400000" sy="-100000" algn="bl" rotWithShape="0"/>
          <a:softEdge rad="31750"/>
        </a:effectLst>
      </dgm:spPr>
      <dgm:t>
        <a:bodyPr spcFirstLastPara="0" vert="horz" wrap="square" lIns="96012" tIns="32004" rIns="32004" bIns="32004" numCol="1" spcCol="1270" anchor="ctr" anchorCtr="0"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分析歸納比</a:t>
          </a:r>
          <a:br>
            <a:rPr lang="en-US" altLang="zh-TW" sz="2400" kern="12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</a:br>
          <a:r>
            <a:rPr lang="zh-TW" altLang="en-US" sz="2400" kern="12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對蒐集資訊</a:t>
          </a:r>
        </a:p>
      </dgm:t>
    </dgm:pt>
    <dgm:pt modelId="{2274AD0E-1602-42AD-AD05-22850E9424C8}" type="parTrans" cxnId="{6E3AA790-1368-4BBD-BEB9-D8AFF5435F86}">
      <dgm:prSet/>
      <dgm:spPr/>
      <dgm:t>
        <a:bodyPr/>
        <a:lstStyle/>
        <a:p>
          <a:endParaRPr lang="zh-TW" altLang="en-US" sz="2800"/>
        </a:p>
      </dgm:t>
    </dgm:pt>
    <dgm:pt modelId="{0A022270-2092-4E75-81C3-0C88E4DF4FA3}" type="sibTrans" cxnId="{6E3AA790-1368-4BBD-BEB9-D8AFF5435F86}">
      <dgm:prSet/>
      <dgm:spPr/>
      <dgm:t>
        <a:bodyPr/>
        <a:lstStyle/>
        <a:p>
          <a:endParaRPr lang="zh-TW" altLang="en-US" sz="2800"/>
        </a:p>
      </dgm:t>
    </dgm:pt>
    <dgm:pt modelId="{7F11A773-A5EF-45C3-8E14-EEC5E141FE30}">
      <dgm:prSet phldrT="[文字]" custT="1"/>
      <dgm:spPr>
        <a:gradFill flip="none" rotWithShape="0">
          <a:gsLst>
            <a:gs pos="0">
              <a:srgbClr val="4472C4">
                <a:hueOff val="0"/>
                <a:satOff val="0"/>
                <a:lumOff val="0"/>
                <a:shade val="30000"/>
                <a:satMod val="115000"/>
              </a:srgbClr>
            </a:gs>
            <a:gs pos="50000">
              <a:srgbClr val="4472C4">
                <a:hueOff val="0"/>
                <a:satOff val="0"/>
                <a:lumOff val="0"/>
                <a:shade val="67500"/>
                <a:satMod val="115000"/>
              </a:srgbClr>
            </a:gs>
            <a:gs pos="100000">
              <a:srgbClr val="4472C4">
                <a:hueOff val="0"/>
                <a:satOff val="0"/>
                <a:lumOff val="0"/>
                <a:shade val="100000"/>
                <a:satMod val="115000"/>
              </a:srgbClr>
            </a:gs>
          </a:gsLst>
          <a:path path="circle">
            <a:fillToRect l="100000" b="100000"/>
          </a:path>
          <a:tileRect t="-100000" r="-100000"/>
        </a:gra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>
          <a:reflection blurRad="6350" stA="52000" endA="300" endPos="35000" dir="5400000" sy="-100000" algn="bl" rotWithShape="0"/>
          <a:softEdge rad="31750"/>
        </a:effectLst>
      </dgm:spPr>
      <dgm:t>
        <a:bodyPr spcFirstLastPara="0" vert="horz" wrap="square" lIns="96012" tIns="32004" rIns="32004" bIns="32004" numCol="1" spcCol="1270" anchor="ctr" anchorCtr="0"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評估資訊</a:t>
          </a:r>
          <a:br>
            <a:rPr lang="en-US" altLang="zh-TW" sz="2400" kern="12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</a:br>
          <a:r>
            <a:rPr lang="zh-TW" altLang="en-US" sz="2400" kern="12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的價值</a:t>
          </a:r>
        </a:p>
      </dgm:t>
    </dgm:pt>
    <dgm:pt modelId="{EA3ABC64-030D-4247-BBC3-641ED83D4441}" type="parTrans" cxnId="{885F2271-B829-4280-9064-878BC7195714}">
      <dgm:prSet/>
      <dgm:spPr/>
      <dgm:t>
        <a:bodyPr/>
        <a:lstStyle/>
        <a:p>
          <a:endParaRPr lang="zh-TW" altLang="en-US" sz="2800"/>
        </a:p>
      </dgm:t>
    </dgm:pt>
    <dgm:pt modelId="{39F4197D-D411-402D-8DFF-D5331D95A5D6}" type="sibTrans" cxnId="{885F2271-B829-4280-9064-878BC7195714}">
      <dgm:prSet/>
      <dgm:spPr/>
      <dgm:t>
        <a:bodyPr/>
        <a:lstStyle/>
        <a:p>
          <a:endParaRPr lang="zh-TW" altLang="en-US" sz="2800"/>
        </a:p>
      </dgm:t>
    </dgm:pt>
    <dgm:pt modelId="{74DBD0A1-47FF-49F9-9565-2A94CFF886E6}">
      <dgm:prSet phldrT="[文字]" custT="1"/>
      <dgm:spPr>
        <a:gradFill flip="none" rotWithShape="0">
          <a:gsLst>
            <a:gs pos="0">
              <a:srgbClr val="4472C4">
                <a:hueOff val="0"/>
                <a:satOff val="0"/>
                <a:lumOff val="0"/>
                <a:shade val="30000"/>
                <a:satMod val="115000"/>
              </a:srgbClr>
            </a:gs>
            <a:gs pos="50000">
              <a:srgbClr val="4472C4">
                <a:hueOff val="0"/>
                <a:satOff val="0"/>
                <a:lumOff val="0"/>
                <a:shade val="67500"/>
                <a:satMod val="115000"/>
              </a:srgbClr>
            </a:gs>
            <a:gs pos="100000">
              <a:srgbClr val="4472C4">
                <a:hueOff val="0"/>
                <a:satOff val="0"/>
                <a:lumOff val="0"/>
                <a:shade val="100000"/>
                <a:satMod val="115000"/>
              </a:srgbClr>
            </a:gs>
          </a:gsLst>
          <a:path path="circle">
            <a:fillToRect l="100000" b="100000"/>
          </a:path>
          <a:tileRect t="-100000" r="-100000"/>
        </a:gra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>
          <a:reflection blurRad="6350" stA="52000" endA="300" endPos="35000" dir="5400000" sy="-100000" algn="bl" rotWithShape="0"/>
          <a:softEdge rad="31750"/>
        </a:effectLst>
      </dgm:spPr>
      <dgm:t>
        <a:bodyPr spcFirstLastPara="0" vert="horz" wrap="square" lIns="96012" tIns="32004" rIns="32004" bIns="32004" numCol="1" spcCol="1270" anchor="ctr" anchorCtr="0"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決定蒐集</a:t>
          </a:r>
          <a:br>
            <a:rPr lang="en-US" altLang="zh-TW" sz="2400" kern="12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</a:br>
          <a:r>
            <a:rPr lang="zh-TW" altLang="en-US" sz="2400" kern="12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資料方式</a:t>
          </a:r>
        </a:p>
      </dgm:t>
    </dgm:pt>
    <dgm:pt modelId="{348184C1-2607-4040-BCC3-0D49B83CF924}" type="sibTrans" cxnId="{4A2010A3-6BFB-4F83-9A39-99E868D3B776}">
      <dgm:prSet/>
      <dgm:spPr/>
      <dgm:t>
        <a:bodyPr/>
        <a:lstStyle/>
        <a:p>
          <a:endParaRPr lang="zh-TW" altLang="en-US" sz="2800"/>
        </a:p>
      </dgm:t>
    </dgm:pt>
    <dgm:pt modelId="{11FAD758-476F-4167-A568-EAD3C65A1C10}" type="parTrans" cxnId="{4A2010A3-6BFB-4F83-9A39-99E868D3B776}">
      <dgm:prSet/>
      <dgm:spPr/>
      <dgm:t>
        <a:bodyPr/>
        <a:lstStyle/>
        <a:p>
          <a:endParaRPr lang="zh-TW" altLang="en-US" sz="2800"/>
        </a:p>
      </dgm:t>
    </dgm:pt>
    <dgm:pt modelId="{5CA4753E-ACA8-4268-9830-857265DC0899}" type="pres">
      <dgm:prSet presAssocID="{51254ED6-9BE9-4213-AEC6-74BB407A0ABA}" presName="Name0" presStyleCnt="0">
        <dgm:presLayoutVars>
          <dgm:dir/>
          <dgm:animLvl val="lvl"/>
          <dgm:resizeHandles val="exact"/>
        </dgm:presLayoutVars>
      </dgm:prSet>
      <dgm:spPr/>
    </dgm:pt>
    <dgm:pt modelId="{01D140A3-A427-459B-AA74-B2AD605E9F5D}" type="pres">
      <dgm:prSet presAssocID="{3E28D6B8-C12C-4D54-A045-53C63DA086F7}" presName="parTxOnly" presStyleLbl="node1" presStyleIdx="0" presStyleCnt="5" custScaleX="90977">
        <dgm:presLayoutVars>
          <dgm:chMax val="0"/>
          <dgm:chPref val="0"/>
          <dgm:bulletEnabled val="1"/>
        </dgm:presLayoutVars>
      </dgm:prSet>
      <dgm:spPr/>
    </dgm:pt>
    <dgm:pt modelId="{FB497303-59EA-4058-8538-5C51DAB1F6E9}" type="pres">
      <dgm:prSet presAssocID="{4AD27AA4-079B-4032-8EAC-2351BDD79597}" presName="parTxOnlySpace" presStyleCnt="0"/>
      <dgm:spPr/>
    </dgm:pt>
    <dgm:pt modelId="{57C7381B-FA84-4BF0-93C1-D0861377A836}" type="pres">
      <dgm:prSet presAssocID="{74DBD0A1-47FF-49F9-9565-2A94CFF886E6}" presName="parTxOnly" presStyleLbl="node1" presStyleIdx="1" presStyleCnt="5" custScaleX="98807">
        <dgm:presLayoutVars>
          <dgm:chMax val="0"/>
          <dgm:chPref val="0"/>
          <dgm:bulletEnabled val="1"/>
        </dgm:presLayoutVars>
      </dgm:prSet>
      <dgm:spPr>
        <a:xfrm>
          <a:off x="2264568" y="314880"/>
          <a:ext cx="2759623" cy="1117177"/>
        </a:xfrm>
        <a:prstGeom prst="chevron">
          <a:avLst/>
        </a:prstGeom>
      </dgm:spPr>
    </dgm:pt>
    <dgm:pt modelId="{FA613D40-BAB2-4A5D-91E9-9A1440545F9B}" type="pres">
      <dgm:prSet presAssocID="{348184C1-2607-4040-BCC3-0D49B83CF924}" presName="parTxOnlySpace" presStyleCnt="0"/>
      <dgm:spPr/>
    </dgm:pt>
    <dgm:pt modelId="{16869B8C-001E-455A-9981-A66AE12BDD36}" type="pres">
      <dgm:prSet presAssocID="{B0ABA75F-5F8A-46AF-995D-D04825D6ED84}" presName="parTxOnly" presStyleLbl="node1" presStyleIdx="2" presStyleCnt="5">
        <dgm:presLayoutVars>
          <dgm:chMax val="0"/>
          <dgm:chPref val="0"/>
          <dgm:bulletEnabled val="1"/>
        </dgm:presLayoutVars>
      </dgm:prSet>
      <dgm:spPr>
        <a:xfrm>
          <a:off x="4744897" y="314880"/>
          <a:ext cx="2792943" cy="1117177"/>
        </a:xfrm>
        <a:prstGeom prst="chevron">
          <a:avLst/>
        </a:prstGeom>
      </dgm:spPr>
    </dgm:pt>
    <dgm:pt modelId="{EABBF25B-6411-4960-8A9E-01C50F655318}" type="pres">
      <dgm:prSet presAssocID="{0A022270-2092-4E75-81C3-0C88E4DF4FA3}" presName="parTxOnlySpace" presStyleCnt="0"/>
      <dgm:spPr/>
    </dgm:pt>
    <dgm:pt modelId="{1ACBAA2C-FB7A-4D7E-AE5A-28E0ED09E6BC}" type="pres">
      <dgm:prSet presAssocID="{7F11A773-A5EF-45C3-8E14-EEC5E141FE30}" presName="parTxOnly" presStyleLbl="node1" presStyleIdx="3" presStyleCnt="5" custScaleX="92502">
        <dgm:presLayoutVars>
          <dgm:chMax val="0"/>
          <dgm:chPref val="0"/>
          <dgm:bulletEnabled val="1"/>
        </dgm:presLayoutVars>
      </dgm:prSet>
      <dgm:spPr>
        <a:xfrm>
          <a:off x="7258546" y="314880"/>
          <a:ext cx="2583528" cy="1117177"/>
        </a:xfrm>
        <a:prstGeom prst="chevron">
          <a:avLst/>
        </a:prstGeom>
      </dgm:spPr>
    </dgm:pt>
    <dgm:pt modelId="{D968E2BB-9A23-44B6-A6F4-883A3660F27F}" type="pres">
      <dgm:prSet presAssocID="{39F4197D-D411-402D-8DFF-D5331D95A5D6}" presName="parTxOnlySpace" presStyleCnt="0"/>
      <dgm:spPr/>
    </dgm:pt>
    <dgm:pt modelId="{C10BB59D-BFBE-479C-B452-EA283A768445}" type="pres">
      <dgm:prSet presAssocID="{56C5F8F9-8A4C-41D9-BA1A-455570EB9434}" presName="parTxOnly" presStyleLbl="node1" presStyleIdx="4" presStyleCnt="5" custScaleX="81521">
        <dgm:presLayoutVars>
          <dgm:chMax val="0"/>
          <dgm:chPref val="0"/>
          <dgm:bulletEnabled val="1"/>
        </dgm:presLayoutVars>
      </dgm:prSet>
      <dgm:spPr>
        <a:xfrm>
          <a:off x="9562780" y="314880"/>
          <a:ext cx="2276835" cy="1117177"/>
        </a:xfrm>
        <a:prstGeom prst="chevron">
          <a:avLst/>
        </a:prstGeom>
      </dgm:spPr>
    </dgm:pt>
  </dgm:ptLst>
  <dgm:cxnLst>
    <dgm:cxn modelId="{C29C982A-59DA-4EF9-8517-A0D2AF7F58BE}" srcId="{51254ED6-9BE9-4213-AEC6-74BB407A0ABA}" destId="{56C5F8F9-8A4C-41D9-BA1A-455570EB9434}" srcOrd="4" destOrd="0" parTransId="{F2BF9AF6-63CD-462E-B556-6FFDD0C6BB2C}" sibTransId="{B7C2BABE-2B33-4E5A-9B69-CD8132F76559}"/>
    <dgm:cxn modelId="{0B1AAD69-8AA4-4CB7-895B-EE46132A1688}" type="presOf" srcId="{B0ABA75F-5F8A-46AF-995D-D04825D6ED84}" destId="{16869B8C-001E-455A-9981-A66AE12BDD36}" srcOrd="0" destOrd="0" presId="urn:microsoft.com/office/officeart/2005/8/layout/chevron1"/>
    <dgm:cxn modelId="{885F2271-B829-4280-9064-878BC7195714}" srcId="{51254ED6-9BE9-4213-AEC6-74BB407A0ABA}" destId="{7F11A773-A5EF-45C3-8E14-EEC5E141FE30}" srcOrd="3" destOrd="0" parTransId="{EA3ABC64-030D-4247-BBC3-641ED83D4441}" sibTransId="{39F4197D-D411-402D-8DFF-D5331D95A5D6}"/>
    <dgm:cxn modelId="{21FDB454-0A55-480A-9E0B-12B6C73F5E61}" type="presOf" srcId="{74DBD0A1-47FF-49F9-9565-2A94CFF886E6}" destId="{57C7381B-FA84-4BF0-93C1-D0861377A836}" srcOrd="0" destOrd="0" presId="urn:microsoft.com/office/officeart/2005/8/layout/chevron1"/>
    <dgm:cxn modelId="{FFC24078-44E5-4D16-A811-41779C62AD45}" srcId="{51254ED6-9BE9-4213-AEC6-74BB407A0ABA}" destId="{3E28D6B8-C12C-4D54-A045-53C63DA086F7}" srcOrd="0" destOrd="0" parTransId="{54DCA670-155F-426B-9CA9-7400643B8FEC}" sibTransId="{4AD27AA4-079B-4032-8EAC-2351BDD79597}"/>
    <dgm:cxn modelId="{7B6E2979-6221-4F66-8F0F-2722C6ACDCBD}" type="presOf" srcId="{7F11A773-A5EF-45C3-8E14-EEC5E141FE30}" destId="{1ACBAA2C-FB7A-4D7E-AE5A-28E0ED09E6BC}" srcOrd="0" destOrd="0" presId="urn:microsoft.com/office/officeart/2005/8/layout/chevron1"/>
    <dgm:cxn modelId="{E355558E-5320-46C4-8679-3D6E517E1C43}" type="presOf" srcId="{3E28D6B8-C12C-4D54-A045-53C63DA086F7}" destId="{01D140A3-A427-459B-AA74-B2AD605E9F5D}" srcOrd="0" destOrd="0" presId="urn:microsoft.com/office/officeart/2005/8/layout/chevron1"/>
    <dgm:cxn modelId="{6E3AA790-1368-4BBD-BEB9-D8AFF5435F86}" srcId="{51254ED6-9BE9-4213-AEC6-74BB407A0ABA}" destId="{B0ABA75F-5F8A-46AF-995D-D04825D6ED84}" srcOrd="2" destOrd="0" parTransId="{2274AD0E-1602-42AD-AD05-22850E9424C8}" sibTransId="{0A022270-2092-4E75-81C3-0C88E4DF4FA3}"/>
    <dgm:cxn modelId="{4A2010A3-6BFB-4F83-9A39-99E868D3B776}" srcId="{51254ED6-9BE9-4213-AEC6-74BB407A0ABA}" destId="{74DBD0A1-47FF-49F9-9565-2A94CFF886E6}" srcOrd="1" destOrd="0" parTransId="{11FAD758-476F-4167-A568-EAD3C65A1C10}" sibTransId="{348184C1-2607-4040-BCC3-0D49B83CF924}"/>
    <dgm:cxn modelId="{EB64FAD8-0172-40D1-B8C8-EA1B7E46F5B1}" type="presOf" srcId="{51254ED6-9BE9-4213-AEC6-74BB407A0ABA}" destId="{5CA4753E-ACA8-4268-9830-857265DC0899}" srcOrd="0" destOrd="0" presId="urn:microsoft.com/office/officeart/2005/8/layout/chevron1"/>
    <dgm:cxn modelId="{4C5498EC-579E-4CC5-8C42-8966847CA3EC}" type="presOf" srcId="{56C5F8F9-8A4C-41D9-BA1A-455570EB9434}" destId="{C10BB59D-BFBE-479C-B452-EA283A768445}" srcOrd="0" destOrd="0" presId="urn:microsoft.com/office/officeart/2005/8/layout/chevron1"/>
    <dgm:cxn modelId="{1A9C0786-DC6C-4E44-BDFD-F6FFA7E4B7B4}" type="presParOf" srcId="{5CA4753E-ACA8-4268-9830-857265DC0899}" destId="{01D140A3-A427-459B-AA74-B2AD605E9F5D}" srcOrd="0" destOrd="0" presId="urn:microsoft.com/office/officeart/2005/8/layout/chevron1"/>
    <dgm:cxn modelId="{F00E9D7A-9619-469B-9A28-A8BFDB7704DC}" type="presParOf" srcId="{5CA4753E-ACA8-4268-9830-857265DC0899}" destId="{FB497303-59EA-4058-8538-5C51DAB1F6E9}" srcOrd="1" destOrd="0" presId="urn:microsoft.com/office/officeart/2005/8/layout/chevron1"/>
    <dgm:cxn modelId="{265CAD6A-3EE4-4F9C-8D26-6E4A69B34EA6}" type="presParOf" srcId="{5CA4753E-ACA8-4268-9830-857265DC0899}" destId="{57C7381B-FA84-4BF0-93C1-D0861377A836}" srcOrd="2" destOrd="0" presId="urn:microsoft.com/office/officeart/2005/8/layout/chevron1"/>
    <dgm:cxn modelId="{CDD96461-F74E-49D1-8657-7C6BBB79CF2B}" type="presParOf" srcId="{5CA4753E-ACA8-4268-9830-857265DC0899}" destId="{FA613D40-BAB2-4A5D-91E9-9A1440545F9B}" srcOrd="3" destOrd="0" presId="urn:microsoft.com/office/officeart/2005/8/layout/chevron1"/>
    <dgm:cxn modelId="{98B93E04-F556-4851-94DC-8632B0B75F7B}" type="presParOf" srcId="{5CA4753E-ACA8-4268-9830-857265DC0899}" destId="{16869B8C-001E-455A-9981-A66AE12BDD36}" srcOrd="4" destOrd="0" presId="urn:microsoft.com/office/officeart/2005/8/layout/chevron1"/>
    <dgm:cxn modelId="{465AD941-FEFE-4E50-B823-DBE70123E97C}" type="presParOf" srcId="{5CA4753E-ACA8-4268-9830-857265DC0899}" destId="{EABBF25B-6411-4960-8A9E-01C50F655318}" srcOrd="5" destOrd="0" presId="urn:microsoft.com/office/officeart/2005/8/layout/chevron1"/>
    <dgm:cxn modelId="{4ACF22D3-82DB-4B51-AAA8-5100EB5140A3}" type="presParOf" srcId="{5CA4753E-ACA8-4268-9830-857265DC0899}" destId="{1ACBAA2C-FB7A-4D7E-AE5A-28E0ED09E6BC}" srcOrd="6" destOrd="0" presId="urn:microsoft.com/office/officeart/2005/8/layout/chevron1"/>
    <dgm:cxn modelId="{AC7420E5-1562-4851-80AA-3C2B1947E6D0}" type="presParOf" srcId="{5CA4753E-ACA8-4268-9830-857265DC0899}" destId="{D968E2BB-9A23-44B6-A6F4-883A3660F27F}" srcOrd="7" destOrd="0" presId="urn:microsoft.com/office/officeart/2005/8/layout/chevron1"/>
    <dgm:cxn modelId="{D171975F-48D6-479F-9172-1116B66985E8}" type="presParOf" srcId="{5CA4753E-ACA8-4268-9830-857265DC0899}" destId="{C10BB59D-BFBE-479C-B452-EA283A768445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D140A3-A427-459B-AA74-B2AD605E9F5D}">
      <dsp:nvSpPr>
        <dsp:cNvPr id="0" name=""/>
        <dsp:cNvSpPr/>
      </dsp:nvSpPr>
      <dsp:spPr>
        <a:xfrm>
          <a:off x="2926" y="314880"/>
          <a:ext cx="2540935" cy="1117177"/>
        </a:xfrm>
        <a:prstGeom prst="chevron">
          <a:avLst/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1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100000" b="100000"/>
          </a:path>
          <a:tileRect t="-100000" r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reflection blurRad="6350" stA="52000" endA="300" endPos="35000" dir="5400000" sy="-100000" algn="bl" rotWithShape="0"/>
          <a:softEdge rad="3175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確認蒐集</a:t>
          </a:r>
          <a:br>
            <a:rPr lang="en-US" altLang="zh-TW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的主題</a:t>
          </a:r>
          <a:endParaRPr lang="zh-TW" altLang="en-US" sz="2400" kern="1200" dirty="0"/>
        </a:p>
      </dsp:txBody>
      <dsp:txXfrm>
        <a:off x="561515" y="314880"/>
        <a:ext cx="1423758" cy="1117177"/>
      </dsp:txXfrm>
    </dsp:sp>
    <dsp:sp modelId="{57C7381B-FA84-4BF0-93C1-D0861377A836}">
      <dsp:nvSpPr>
        <dsp:cNvPr id="0" name=""/>
        <dsp:cNvSpPr/>
      </dsp:nvSpPr>
      <dsp:spPr>
        <a:xfrm>
          <a:off x="2264568" y="314880"/>
          <a:ext cx="2759623" cy="1117177"/>
        </a:xfrm>
        <a:prstGeom prst="chevron">
          <a:avLst/>
        </a:prstGeom>
        <a:gradFill flip="none" rotWithShape="0">
          <a:gsLst>
            <a:gs pos="0">
              <a:srgbClr val="4472C4">
                <a:hueOff val="0"/>
                <a:satOff val="0"/>
                <a:lumOff val="0"/>
                <a:shade val="30000"/>
                <a:satMod val="115000"/>
              </a:srgbClr>
            </a:gs>
            <a:gs pos="50000">
              <a:srgbClr val="4472C4">
                <a:hueOff val="0"/>
                <a:satOff val="0"/>
                <a:lumOff val="0"/>
                <a:shade val="67500"/>
                <a:satMod val="115000"/>
              </a:srgbClr>
            </a:gs>
            <a:gs pos="100000">
              <a:srgbClr val="4472C4">
                <a:hueOff val="0"/>
                <a:satOff val="0"/>
                <a:lumOff val="0"/>
                <a:shade val="100000"/>
                <a:satMod val="115000"/>
              </a:srgbClr>
            </a:gs>
          </a:gsLst>
          <a:path path="circle">
            <a:fillToRect l="100000" b="100000"/>
          </a:path>
          <a:tileRect t="-100000" r="-100000"/>
        </a:gra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>
          <a:reflection blurRad="6350" stA="52000" endA="300" endPos="35000" dir="5400000" sy="-100000" algn="bl" rotWithShape="0"/>
          <a:softEdge rad="3175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決定蒐集</a:t>
          </a:r>
          <a:br>
            <a:rPr lang="en-US" altLang="zh-TW" sz="2400" kern="12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</a:br>
          <a:r>
            <a:rPr lang="zh-TW" altLang="en-US" sz="2400" kern="12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資料方式</a:t>
          </a:r>
        </a:p>
      </dsp:txBody>
      <dsp:txXfrm>
        <a:off x="2823157" y="314880"/>
        <a:ext cx="1642446" cy="1117177"/>
      </dsp:txXfrm>
    </dsp:sp>
    <dsp:sp modelId="{16869B8C-001E-455A-9981-A66AE12BDD36}">
      <dsp:nvSpPr>
        <dsp:cNvPr id="0" name=""/>
        <dsp:cNvSpPr/>
      </dsp:nvSpPr>
      <dsp:spPr>
        <a:xfrm>
          <a:off x="4744897" y="314880"/>
          <a:ext cx="2792943" cy="1117177"/>
        </a:xfrm>
        <a:prstGeom prst="chevron">
          <a:avLst/>
        </a:prstGeom>
        <a:gradFill flip="none" rotWithShape="0">
          <a:gsLst>
            <a:gs pos="0">
              <a:srgbClr val="4472C4">
                <a:hueOff val="0"/>
                <a:satOff val="0"/>
                <a:lumOff val="0"/>
                <a:shade val="30000"/>
                <a:satMod val="115000"/>
              </a:srgbClr>
            </a:gs>
            <a:gs pos="50000">
              <a:srgbClr val="4472C4">
                <a:hueOff val="0"/>
                <a:satOff val="0"/>
                <a:lumOff val="0"/>
                <a:shade val="67500"/>
                <a:satMod val="115000"/>
              </a:srgbClr>
            </a:gs>
            <a:gs pos="100000">
              <a:srgbClr val="4472C4">
                <a:hueOff val="0"/>
                <a:satOff val="0"/>
                <a:lumOff val="0"/>
                <a:shade val="100000"/>
                <a:satMod val="115000"/>
              </a:srgbClr>
            </a:gs>
          </a:gsLst>
          <a:path path="circle">
            <a:fillToRect l="100000" b="100000"/>
          </a:path>
          <a:tileRect t="-100000" r="-100000"/>
        </a:gra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>
          <a:reflection blurRad="6350" stA="52000" endA="300" endPos="35000" dir="5400000" sy="-100000" algn="bl" rotWithShape="0"/>
          <a:softEdge rad="3175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分析歸納比</a:t>
          </a:r>
          <a:br>
            <a:rPr lang="en-US" altLang="zh-TW" sz="2400" kern="12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</a:br>
          <a:r>
            <a:rPr lang="zh-TW" altLang="en-US" sz="2400" kern="12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對蒐集資訊</a:t>
          </a:r>
        </a:p>
      </dsp:txBody>
      <dsp:txXfrm>
        <a:off x="5303486" y="314880"/>
        <a:ext cx="1675766" cy="1117177"/>
      </dsp:txXfrm>
    </dsp:sp>
    <dsp:sp modelId="{1ACBAA2C-FB7A-4D7E-AE5A-28E0ED09E6BC}">
      <dsp:nvSpPr>
        <dsp:cNvPr id="0" name=""/>
        <dsp:cNvSpPr/>
      </dsp:nvSpPr>
      <dsp:spPr>
        <a:xfrm>
          <a:off x="7258546" y="314880"/>
          <a:ext cx="2583528" cy="1117177"/>
        </a:xfrm>
        <a:prstGeom prst="chevron">
          <a:avLst/>
        </a:prstGeom>
        <a:gradFill flip="none" rotWithShape="0">
          <a:gsLst>
            <a:gs pos="0">
              <a:srgbClr val="4472C4">
                <a:hueOff val="0"/>
                <a:satOff val="0"/>
                <a:lumOff val="0"/>
                <a:shade val="30000"/>
                <a:satMod val="115000"/>
              </a:srgbClr>
            </a:gs>
            <a:gs pos="50000">
              <a:srgbClr val="4472C4">
                <a:hueOff val="0"/>
                <a:satOff val="0"/>
                <a:lumOff val="0"/>
                <a:shade val="67500"/>
                <a:satMod val="115000"/>
              </a:srgbClr>
            </a:gs>
            <a:gs pos="100000">
              <a:srgbClr val="4472C4">
                <a:hueOff val="0"/>
                <a:satOff val="0"/>
                <a:lumOff val="0"/>
                <a:shade val="100000"/>
                <a:satMod val="115000"/>
              </a:srgbClr>
            </a:gs>
          </a:gsLst>
          <a:path path="circle">
            <a:fillToRect l="100000" b="100000"/>
          </a:path>
          <a:tileRect t="-100000" r="-100000"/>
        </a:gra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>
          <a:reflection blurRad="6350" stA="52000" endA="300" endPos="35000" dir="5400000" sy="-100000" algn="bl" rotWithShape="0"/>
          <a:softEdge rad="3175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評估資訊</a:t>
          </a:r>
          <a:br>
            <a:rPr lang="en-US" altLang="zh-TW" sz="2400" kern="12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</a:br>
          <a:r>
            <a:rPr lang="zh-TW" altLang="en-US" sz="2400" kern="12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的價值</a:t>
          </a:r>
        </a:p>
      </dsp:txBody>
      <dsp:txXfrm>
        <a:off x="7817135" y="314880"/>
        <a:ext cx="1466351" cy="1117177"/>
      </dsp:txXfrm>
    </dsp:sp>
    <dsp:sp modelId="{C10BB59D-BFBE-479C-B452-EA283A768445}">
      <dsp:nvSpPr>
        <dsp:cNvPr id="0" name=""/>
        <dsp:cNvSpPr/>
      </dsp:nvSpPr>
      <dsp:spPr>
        <a:xfrm>
          <a:off x="9562780" y="314880"/>
          <a:ext cx="2276835" cy="1117177"/>
        </a:xfrm>
        <a:prstGeom prst="chevron">
          <a:avLst/>
        </a:prstGeom>
        <a:gradFill flip="none" rotWithShape="0">
          <a:gsLst>
            <a:gs pos="0">
              <a:srgbClr val="4472C4">
                <a:hueOff val="0"/>
                <a:satOff val="0"/>
                <a:lumOff val="0"/>
                <a:shade val="30000"/>
                <a:satMod val="115000"/>
              </a:srgbClr>
            </a:gs>
            <a:gs pos="50000">
              <a:srgbClr val="4472C4">
                <a:hueOff val="0"/>
                <a:satOff val="0"/>
                <a:lumOff val="0"/>
                <a:shade val="67500"/>
                <a:satMod val="115000"/>
              </a:srgbClr>
            </a:gs>
            <a:gs pos="100000">
              <a:srgbClr val="4472C4">
                <a:hueOff val="0"/>
                <a:satOff val="0"/>
                <a:lumOff val="0"/>
                <a:shade val="100000"/>
                <a:satMod val="115000"/>
              </a:srgbClr>
            </a:gs>
          </a:gsLst>
          <a:path path="circle">
            <a:fillToRect l="100000" b="100000"/>
          </a:path>
          <a:tileRect t="-100000" r="-100000"/>
        </a:gra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>
          <a:reflection blurRad="6350" stA="52000" endA="300" endPos="35000" dir="5400000" sy="-100000" algn="bl" rotWithShape="0"/>
          <a:softEdge rad="3175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rPr>
            <a:t>確認可用資訊</a:t>
          </a:r>
        </a:p>
      </dsp:txBody>
      <dsp:txXfrm>
        <a:off x="10121369" y="314880"/>
        <a:ext cx="1159658" cy="11171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F3154A-974F-40B9-9403-2441CA1AC0DE}" type="datetimeFigureOut">
              <a:rPr lang="zh-TW" altLang="en-US" smtClean="0"/>
              <a:t>2020/6/24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A5F642-B8D0-432A-9C57-D36A2DB8AED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7313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A5F642-B8D0-432A-9C57-D36A2DB8AEDC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94987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25888-2ECB-460C-992C-AC436AF25C4E}" type="slidenum">
              <a:rPr lang="zh-TW" altLang="en-US" smtClean="0"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46198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A5F642-B8D0-432A-9C57-D36A2DB8AEDC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67357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A5F642-B8D0-432A-9C57-D36A2DB8AEDC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57145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A5F642-B8D0-432A-9C57-D36A2DB8AEDC}" type="slidenum">
              <a:rPr lang="zh-TW" altLang="en-US" smtClean="0"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30181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A5F642-B8D0-432A-9C57-D36A2DB8AEDC}" type="slidenum">
              <a:rPr lang="zh-TW" altLang="en-US" smtClean="0"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00144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25888-2ECB-460C-992C-AC436AF25C4E}" type="slidenum">
              <a:rPr lang="zh-TW" altLang="en-US" smtClean="0"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08062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A5F642-B8D0-432A-9C57-D36A2DB8AEDC}" type="slidenum">
              <a:rPr lang="zh-TW" altLang="en-US" smtClean="0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97777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A5F642-B8D0-432A-9C57-D36A2DB8AEDC}" type="slidenum">
              <a:rPr lang="zh-TW" altLang="en-US" smtClean="0"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7962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725888-2ECB-460C-992C-AC436AF25C4E}" type="slidenum">
              <a:rPr lang="zh-TW" altLang="en-US" smtClean="0"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95558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5F13C5E-8DC6-466F-8416-EB39894415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DC122868-14B2-436E-8552-9B6127944C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E2B9C59-D0D0-49FF-8032-E32CF4717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EDE5-7EC9-467E-BAA2-95DA505EF7F2}" type="datetimeFigureOut">
              <a:rPr lang="zh-TW" altLang="en-US" smtClean="0"/>
              <a:t>2020/6/24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9D416F3-E879-4A49-AC47-1529B8A7D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C69D534-73E3-49E3-A446-6C77CE593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92A5A-F70C-469E-A8FE-CFADE68F7C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9242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A564B80-15E7-42BD-87F9-832DF8A42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4B283E8E-6E87-4F19-A6EE-7072001479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5A8CAA1-5F7F-4680-8C2C-2797BD90F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EDE5-7EC9-467E-BAA2-95DA505EF7F2}" type="datetimeFigureOut">
              <a:rPr lang="zh-TW" altLang="en-US" smtClean="0"/>
              <a:t>2020/6/24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D460F59-FC3E-455B-9585-CB85FE3C5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BD730F0-5536-4D73-BF70-D99687CEF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92A5A-F70C-469E-A8FE-CFADE68F7C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3198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D7CC8F12-4104-4BE9-A169-8F8960292C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02EAC951-2616-4FD2-B88D-BD7C3E4A2E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ACF3CFA-2B10-44E6-B31A-6ECECC77A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EDE5-7EC9-467E-BAA2-95DA505EF7F2}" type="datetimeFigureOut">
              <a:rPr lang="zh-TW" altLang="en-US" smtClean="0"/>
              <a:t>2020/6/24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708CD37-0DEF-42FF-AD19-481978004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7F08E4C-FE4A-403A-A7AC-2DA909384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92A5A-F70C-469E-A8FE-CFADE68F7C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1469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7A86B96-FC9B-4343-B8AA-E9D30A76E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3BDE35F-9E46-4589-BF8C-3C862DCEF1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C1BAABD-328B-4F6A-8DD9-809991273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EDE5-7EC9-467E-BAA2-95DA505EF7F2}" type="datetimeFigureOut">
              <a:rPr lang="zh-TW" altLang="en-US" smtClean="0"/>
              <a:t>2020/6/24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21323ED-E27E-4E1B-8E19-5DDF86A32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7DEA256-571C-49A1-AB3E-72D11595A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92A5A-F70C-469E-A8FE-CFADE68F7C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1661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A3B2A93-D623-4CFB-9910-4B0F0D1DA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A5CA520-32E5-43C2-A680-E5CC6178A2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AEFDFD2-B3A4-471C-BF0E-4E3A407C6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EDE5-7EC9-467E-BAA2-95DA505EF7F2}" type="datetimeFigureOut">
              <a:rPr lang="zh-TW" altLang="en-US" smtClean="0"/>
              <a:t>2020/6/24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49CAA3E-4056-4584-B9B7-6EFDD6E18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FC14306-A886-4EE5-9B84-BC3FB4382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92A5A-F70C-469E-A8FE-CFADE68F7C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54053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1515611-B469-40A0-882D-8E3972AA9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17AB44C-E9F8-4C60-9D58-8CD4A8C775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0EFE8E6-49F9-4F08-95D4-ABFA573257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53A24512-1541-48D4-8B4D-EFCDC5D01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EDE5-7EC9-467E-BAA2-95DA505EF7F2}" type="datetimeFigureOut">
              <a:rPr lang="zh-TW" altLang="en-US" smtClean="0"/>
              <a:t>2020/6/24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7DD2EC0-AB34-48B9-A6DE-839D70AE0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5C5E5CE-7600-4881-B337-5907A3706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92A5A-F70C-469E-A8FE-CFADE68F7C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5543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A300E01-1841-4FB5-A396-C899757C0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FD3C6F9-0158-4737-8B61-9A7284681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EA308D6A-8AB9-46C3-95D8-E210D3A9F0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B7E1BFD3-537E-417C-A987-2C9AE51915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E9AAB8BC-E1EE-47EB-B167-7235B2A546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3F5FCA61-FF4C-4DDE-B475-735C736BA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EDE5-7EC9-467E-BAA2-95DA505EF7F2}" type="datetimeFigureOut">
              <a:rPr lang="zh-TW" altLang="en-US" smtClean="0"/>
              <a:t>2020/6/24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C06B1473-5397-411E-8E9F-AD6BE470E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37870D16-8FBE-45C0-B716-D89939230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92A5A-F70C-469E-A8FE-CFADE68F7C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0734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4631AF4-7B92-4F33-A8B4-B24EFD32D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064B6C56-861D-4139-8521-632C52E00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EDE5-7EC9-467E-BAA2-95DA505EF7F2}" type="datetimeFigureOut">
              <a:rPr lang="zh-TW" altLang="en-US" smtClean="0"/>
              <a:t>2020/6/24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AF100086-D20F-4939-989C-78AAD0466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C370D035-DFEF-4C51-A4DE-D662F7360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92A5A-F70C-469E-A8FE-CFADE68F7C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3888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962AF068-EA1C-467F-8A25-238132EC1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EDE5-7EC9-467E-BAA2-95DA505EF7F2}" type="datetimeFigureOut">
              <a:rPr lang="zh-TW" altLang="en-US" smtClean="0"/>
              <a:t>2020/6/24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FF6BB5A0-AF6B-45B0-AA65-D784397B0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FCEF759-3378-41A2-B06F-CAF8199E3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92A5A-F70C-469E-A8FE-CFADE68F7C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394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BB98E7F-80AA-4884-90AA-0E38B625C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287C354-0C1F-4D19-BE6E-1022CF052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A3C9A9A-3CAA-4BCB-9613-DC93A76086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E6385CD-4118-4140-82A8-3727131F0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EDE5-7EC9-467E-BAA2-95DA505EF7F2}" type="datetimeFigureOut">
              <a:rPr lang="zh-TW" altLang="en-US" smtClean="0"/>
              <a:t>2020/6/24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4B751FC-DE97-403B-888F-EC4715ADD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8810F1E-8DA5-42D3-A497-9B191E3FE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92A5A-F70C-469E-A8FE-CFADE68F7C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2194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1F576EB-082D-4C9B-890B-74ECD1381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DA31A7F9-4C4E-4810-9F53-9CD4D7A1CF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E4B58F2E-F6E6-4372-A373-787D33DE5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F231A9F3-7479-4482-AD34-D17E10D66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AEDE5-7EC9-467E-BAA2-95DA505EF7F2}" type="datetimeFigureOut">
              <a:rPr lang="zh-TW" altLang="en-US" smtClean="0"/>
              <a:t>2020/6/24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72DE0599-C241-4647-814F-7EFE109A1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C224198-2B81-409C-B74F-4964F0BDD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92A5A-F70C-469E-A8FE-CFADE68F7C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2488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E1EBEB08-2B9A-432C-B496-5FCA493DC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79A553F-360F-4CF2-B9D2-7399A66E91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5445A9D-A19D-4F03-B531-1F18A4F440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3AEDE5-7EC9-467E-BAA2-95DA505EF7F2}" type="datetimeFigureOut">
              <a:rPr lang="zh-TW" altLang="en-US" smtClean="0"/>
              <a:t>2020/6/24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529613B-8A5E-4990-99AE-AB54684646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4D17808-B3C0-4491-B59E-602AF16F0C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792A5A-F70C-469E-A8FE-CFADE68F7C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1503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14.xml"/><Relationship Id="rId18" Type="http://schemas.openxmlformats.org/officeDocument/2006/relationships/slide" Target="slide22.xml"/><Relationship Id="rId3" Type="http://schemas.openxmlformats.org/officeDocument/2006/relationships/slide" Target="slide17.xml"/><Relationship Id="rId21" Type="http://schemas.openxmlformats.org/officeDocument/2006/relationships/image" Target="../media/image23.png"/><Relationship Id="rId7" Type="http://schemas.openxmlformats.org/officeDocument/2006/relationships/slide" Target="slide12.xml"/><Relationship Id="rId12" Type="http://schemas.openxmlformats.org/officeDocument/2006/relationships/slide" Target="slide20.xml"/><Relationship Id="rId17" Type="http://schemas.openxmlformats.org/officeDocument/2006/relationships/image" Target="../media/image21.png"/><Relationship Id="rId2" Type="http://schemas.openxmlformats.org/officeDocument/2006/relationships/image" Target="../media/image16.gif"/><Relationship Id="rId16" Type="http://schemas.openxmlformats.org/officeDocument/2006/relationships/slide" Target="slide15.xml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8.xml"/><Relationship Id="rId11" Type="http://schemas.openxmlformats.org/officeDocument/2006/relationships/image" Target="../media/image19.png"/><Relationship Id="rId5" Type="http://schemas.openxmlformats.org/officeDocument/2006/relationships/image" Target="../media/image17.png"/><Relationship Id="rId15" Type="http://schemas.openxmlformats.org/officeDocument/2006/relationships/slide" Target="slide21.xml"/><Relationship Id="rId10" Type="http://schemas.openxmlformats.org/officeDocument/2006/relationships/slide" Target="slide13.xml"/><Relationship Id="rId19" Type="http://schemas.openxmlformats.org/officeDocument/2006/relationships/slide" Target="slide16.xml"/><Relationship Id="rId4" Type="http://schemas.openxmlformats.org/officeDocument/2006/relationships/slide" Target="slide11.xml"/><Relationship Id="rId9" Type="http://schemas.openxmlformats.org/officeDocument/2006/relationships/slide" Target="slide19.xml"/><Relationship Id="rId1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14.xml"/><Relationship Id="rId18" Type="http://schemas.openxmlformats.org/officeDocument/2006/relationships/slide" Target="slide22.xml"/><Relationship Id="rId3" Type="http://schemas.openxmlformats.org/officeDocument/2006/relationships/slide" Target="slide17.xml"/><Relationship Id="rId21" Type="http://schemas.openxmlformats.org/officeDocument/2006/relationships/image" Target="../media/image23.png"/><Relationship Id="rId7" Type="http://schemas.openxmlformats.org/officeDocument/2006/relationships/slide" Target="slide12.xml"/><Relationship Id="rId12" Type="http://schemas.openxmlformats.org/officeDocument/2006/relationships/slide" Target="slide20.xml"/><Relationship Id="rId17" Type="http://schemas.openxmlformats.org/officeDocument/2006/relationships/image" Target="../media/image21.png"/><Relationship Id="rId2" Type="http://schemas.openxmlformats.org/officeDocument/2006/relationships/image" Target="../media/image16.gif"/><Relationship Id="rId16" Type="http://schemas.openxmlformats.org/officeDocument/2006/relationships/slide" Target="slide15.xml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8.xml"/><Relationship Id="rId11" Type="http://schemas.openxmlformats.org/officeDocument/2006/relationships/image" Target="../media/image19.png"/><Relationship Id="rId5" Type="http://schemas.openxmlformats.org/officeDocument/2006/relationships/image" Target="../media/image17.png"/><Relationship Id="rId15" Type="http://schemas.openxmlformats.org/officeDocument/2006/relationships/slide" Target="slide21.xml"/><Relationship Id="rId23" Type="http://schemas.openxmlformats.org/officeDocument/2006/relationships/image" Target="../media/image8.gif"/><Relationship Id="rId10" Type="http://schemas.openxmlformats.org/officeDocument/2006/relationships/slide" Target="slide13.xml"/><Relationship Id="rId19" Type="http://schemas.openxmlformats.org/officeDocument/2006/relationships/slide" Target="slide16.xml"/><Relationship Id="rId4" Type="http://schemas.openxmlformats.org/officeDocument/2006/relationships/slide" Target="slide11.xml"/><Relationship Id="rId9" Type="http://schemas.openxmlformats.org/officeDocument/2006/relationships/slide" Target="slide19.xml"/><Relationship Id="rId14" Type="http://schemas.openxmlformats.org/officeDocument/2006/relationships/image" Target="../media/image20.png"/><Relationship Id="rId22" Type="http://schemas.openxmlformats.org/officeDocument/2006/relationships/slide" Target="slide2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14.xml"/><Relationship Id="rId18" Type="http://schemas.openxmlformats.org/officeDocument/2006/relationships/slide" Target="slide22.xml"/><Relationship Id="rId3" Type="http://schemas.openxmlformats.org/officeDocument/2006/relationships/slide" Target="slide17.xml"/><Relationship Id="rId21" Type="http://schemas.openxmlformats.org/officeDocument/2006/relationships/image" Target="../media/image23.png"/><Relationship Id="rId7" Type="http://schemas.openxmlformats.org/officeDocument/2006/relationships/slide" Target="slide12.xml"/><Relationship Id="rId12" Type="http://schemas.openxmlformats.org/officeDocument/2006/relationships/slide" Target="slide20.xml"/><Relationship Id="rId17" Type="http://schemas.openxmlformats.org/officeDocument/2006/relationships/image" Target="../media/image21.png"/><Relationship Id="rId2" Type="http://schemas.openxmlformats.org/officeDocument/2006/relationships/image" Target="../media/image16.gif"/><Relationship Id="rId16" Type="http://schemas.openxmlformats.org/officeDocument/2006/relationships/slide" Target="slide15.xml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8.xml"/><Relationship Id="rId11" Type="http://schemas.openxmlformats.org/officeDocument/2006/relationships/image" Target="../media/image19.png"/><Relationship Id="rId5" Type="http://schemas.openxmlformats.org/officeDocument/2006/relationships/image" Target="../media/image17.png"/><Relationship Id="rId15" Type="http://schemas.openxmlformats.org/officeDocument/2006/relationships/slide" Target="slide21.xml"/><Relationship Id="rId23" Type="http://schemas.openxmlformats.org/officeDocument/2006/relationships/image" Target="../media/image8.gif"/><Relationship Id="rId10" Type="http://schemas.openxmlformats.org/officeDocument/2006/relationships/slide" Target="slide13.xml"/><Relationship Id="rId19" Type="http://schemas.openxmlformats.org/officeDocument/2006/relationships/slide" Target="slide16.xml"/><Relationship Id="rId4" Type="http://schemas.openxmlformats.org/officeDocument/2006/relationships/slide" Target="slide11.xml"/><Relationship Id="rId9" Type="http://schemas.openxmlformats.org/officeDocument/2006/relationships/slide" Target="slide19.xml"/><Relationship Id="rId14" Type="http://schemas.openxmlformats.org/officeDocument/2006/relationships/image" Target="../media/image20.png"/><Relationship Id="rId22" Type="http://schemas.openxmlformats.org/officeDocument/2006/relationships/slide" Target="slide2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14.xml"/><Relationship Id="rId18" Type="http://schemas.openxmlformats.org/officeDocument/2006/relationships/slide" Target="slide22.xml"/><Relationship Id="rId3" Type="http://schemas.openxmlformats.org/officeDocument/2006/relationships/slide" Target="slide17.xml"/><Relationship Id="rId21" Type="http://schemas.openxmlformats.org/officeDocument/2006/relationships/image" Target="../media/image23.png"/><Relationship Id="rId7" Type="http://schemas.openxmlformats.org/officeDocument/2006/relationships/slide" Target="slide12.xml"/><Relationship Id="rId12" Type="http://schemas.openxmlformats.org/officeDocument/2006/relationships/slide" Target="slide20.xml"/><Relationship Id="rId17" Type="http://schemas.openxmlformats.org/officeDocument/2006/relationships/image" Target="../media/image21.png"/><Relationship Id="rId2" Type="http://schemas.openxmlformats.org/officeDocument/2006/relationships/image" Target="../media/image16.gif"/><Relationship Id="rId16" Type="http://schemas.openxmlformats.org/officeDocument/2006/relationships/slide" Target="slide15.xml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8.xml"/><Relationship Id="rId11" Type="http://schemas.openxmlformats.org/officeDocument/2006/relationships/image" Target="../media/image19.png"/><Relationship Id="rId5" Type="http://schemas.openxmlformats.org/officeDocument/2006/relationships/image" Target="../media/image17.png"/><Relationship Id="rId15" Type="http://schemas.openxmlformats.org/officeDocument/2006/relationships/slide" Target="slide21.xml"/><Relationship Id="rId23" Type="http://schemas.openxmlformats.org/officeDocument/2006/relationships/image" Target="../media/image8.gif"/><Relationship Id="rId10" Type="http://schemas.openxmlformats.org/officeDocument/2006/relationships/slide" Target="slide13.xml"/><Relationship Id="rId19" Type="http://schemas.openxmlformats.org/officeDocument/2006/relationships/slide" Target="slide16.xml"/><Relationship Id="rId4" Type="http://schemas.openxmlformats.org/officeDocument/2006/relationships/slide" Target="slide11.xml"/><Relationship Id="rId9" Type="http://schemas.openxmlformats.org/officeDocument/2006/relationships/slide" Target="slide19.xml"/><Relationship Id="rId14" Type="http://schemas.openxmlformats.org/officeDocument/2006/relationships/image" Target="../media/image20.png"/><Relationship Id="rId22" Type="http://schemas.openxmlformats.org/officeDocument/2006/relationships/slide" Target="slide2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14.xml"/><Relationship Id="rId18" Type="http://schemas.openxmlformats.org/officeDocument/2006/relationships/slide" Target="slide22.xml"/><Relationship Id="rId3" Type="http://schemas.openxmlformats.org/officeDocument/2006/relationships/slide" Target="slide17.xml"/><Relationship Id="rId21" Type="http://schemas.openxmlformats.org/officeDocument/2006/relationships/image" Target="../media/image23.png"/><Relationship Id="rId7" Type="http://schemas.openxmlformats.org/officeDocument/2006/relationships/slide" Target="slide12.xml"/><Relationship Id="rId12" Type="http://schemas.openxmlformats.org/officeDocument/2006/relationships/slide" Target="slide20.xml"/><Relationship Id="rId17" Type="http://schemas.openxmlformats.org/officeDocument/2006/relationships/image" Target="../media/image21.png"/><Relationship Id="rId2" Type="http://schemas.openxmlformats.org/officeDocument/2006/relationships/image" Target="../media/image16.gif"/><Relationship Id="rId16" Type="http://schemas.openxmlformats.org/officeDocument/2006/relationships/slide" Target="slide15.xml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8.xml"/><Relationship Id="rId11" Type="http://schemas.openxmlformats.org/officeDocument/2006/relationships/image" Target="../media/image19.png"/><Relationship Id="rId5" Type="http://schemas.openxmlformats.org/officeDocument/2006/relationships/image" Target="../media/image17.png"/><Relationship Id="rId15" Type="http://schemas.openxmlformats.org/officeDocument/2006/relationships/slide" Target="slide21.xml"/><Relationship Id="rId23" Type="http://schemas.openxmlformats.org/officeDocument/2006/relationships/image" Target="../media/image8.gif"/><Relationship Id="rId10" Type="http://schemas.openxmlformats.org/officeDocument/2006/relationships/slide" Target="slide13.xml"/><Relationship Id="rId19" Type="http://schemas.openxmlformats.org/officeDocument/2006/relationships/slide" Target="slide16.xml"/><Relationship Id="rId4" Type="http://schemas.openxmlformats.org/officeDocument/2006/relationships/slide" Target="slide11.xml"/><Relationship Id="rId9" Type="http://schemas.openxmlformats.org/officeDocument/2006/relationships/slide" Target="slide19.xml"/><Relationship Id="rId14" Type="http://schemas.openxmlformats.org/officeDocument/2006/relationships/image" Target="../media/image20.png"/><Relationship Id="rId22" Type="http://schemas.openxmlformats.org/officeDocument/2006/relationships/slide" Target="slide2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14.xml"/><Relationship Id="rId18" Type="http://schemas.openxmlformats.org/officeDocument/2006/relationships/slide" Target="slide22.xml"/><Relationship Id="rId3" Type="http://schemas.openxmlformats.org/officeDocument/2006/relationships/slide" Target="slide17.xml"/><Relationship Id="rId21" Type="http://schemas.openxmlformats.org/officeDocument/2006/relationships/image" Target="../media/image23.png"/><Relationship Id="rId7" Type="http://schemas.openxmlformats.org/officeDocument/2006/relationships/slide" Target="slide12.xml"/><Relationship Id="rId12" Type="http://schemas.openxmlformats.org/officeDocument/2006/relationships/slide" Target="slide20.xml"/><Relationship Id="rId17" Type="http://schemas.openxmlformats.org/officeDocument/2006/relationships/image" Target="../media/image21.png"/><Relationship Id="rId2" Type="http://schemas.openxmlformats.org/officeDocument/2006/relationships/image" Target="../media/image16.gif"/><Relationship Id="rId16" Type="http://schemas.openxmlformats.org/officeDocument/2006/relationships/slide" Target="slide15.xml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8.xml"/><Relationship Id="rId11" Type="http://schemas.openxmlformats.org/officeDocument/2006/relationships/image" Target="../media/image19.png"/><Relationship Id="rId5" Type="http://schemas.openxmlformats.org/officeDocument/2006/relationships/image" Target="../media/image17.png"/><Relationship Id="rId15" Type="http://schemas.openxmlformats.org/officeDocument/2006/relationships/slide" Target="slide21.xml"/><Relationship Id="rId23" Type="http://schemas.openxmlformats.org/officeDocument/2006/relationships/image" Target="../media/image8.gif"/><Relationship Id="rId10" Type="http://schemas.openxmlformats.org/officeDocument/2006/relationships/slide" Target="slide13.xml"/><Relationship Id="rId19" Type="http://schemas.openxmlformats.org/officeDocument/2006/relationships/slide" Target="slide16.xml"/><Relationship Id="rId4" Type="http://schemas.openxmlformats.org/officeDocument/2006/relationships/slide" Target="slide11.xml"/><Relationship Id="rId9" Type="http://schemas.openxmlformats.org/officeDocument/2006/relationships/slide" Target="slide19.xml"/><Relationship Id="rId14" Type="http://schemas.openxmlformats.org/officeDocument/2006/relationships/image" Target="../media/image20.png"/><Relationship Id="rId22" Type="http://schemas.openxmlformats.org/officeDocument/2006/relationships/slide" Target="slide2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14.xml"/><Relationship Id="rId18" Type="http://schemas.openxmlformats.org/officeDocument/2006/relationships/slide" Target="slide22.xml"/><Relationship Id="rId3" Type="http://schemas.openxmlformats.org/officeDocument/2006/relationships/slide" Target="slide17.xml"/><Relationship Id="rId21" Type="http://schemas.openxmlformats.org/officeDocument/2006/relationships/image" Target="../media/image23.png"/><Relationship Id="rId7" Type="http://schemas.openxmlformats.org/officeDocument/2006/relationships/slide" Target="slide12.xml"/><Relationship Id="rId12" Type="http://schemas.openxmlformats.org/officeDocument/2006/relationships/slide" Target="slide20.xml"/><Relationship Id="rId17" Type="http://schemas.openxmlformats.org/officeDocument/2006/relationships/image" Target="../media/image21.png"/><Relationship Id="rId2" Type="http://schemas.openxmlformats.org/officeDocument/2006/relationships/image" Target="../media/image16.gif"/><Relationship Id="rId16" Type="http://schemas.openxmlformats.org/officeDocument/2006/relationships/slide" Target="slide15.xml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8.xml"/><Relationship Id="rId11" Type="http://schemas.openxmlformats.org/officeDocument/2006/relationships/image" Target="../media/image19.png"/><Relationship Id="rId5" Type="http://schemas.openxmlformats.org/officeDocument/2006/relationships/image" Target="../media/image17.png"/><Relationship Id="rId15" Type="http://schemas.openxmlformats.org/officeDocument/2006/relationships/slide" Target="slide21.xml"/><Relationship Id="rId23" Type="http://schemas.openxmlformats.org/officeDocument/2006/relationships/image" Target="../media/image8.gif"/><Relationship Id="rId10" Type="http://schemas.openxmlformats.org/officeDocument/2006/relationships/slide" Target="slide13.xml"/><Relationship Id="rId19" Type="http://schemas.openxmlformats.org/officeDocument/2006/relationships/slide" Target="slide16.xml"/><Relationship Id="rId4" Type="http://schemas.openxmlformats.org/officeDocument/2006/relationships/slide" Target="slide11.xml"/><Relationship Id="rId9" Type="http://schemas.openxmlformats.org/officeDocument/2006/relationships/slide" Target="slide19.xml"/><Relationship Id="rId14" Type="http://schemas.openxmlformats.org/officeDocument/2006/relationships/image" Target="../media/image20.png"/><Relationship Id="rId22" Type="http://schemas.openxmlformats.org/officeDocument/2006/relationships/slide" Target="slide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gif"/><Relationship Id="rId4" Type="http://schemas.openxmlformats.org/officeDocument/2006/relationships/slide" Target="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gif"/><Relationship Id="rId4" Type="http://schemas.openxmlformats.org/officeDocument/2006/relationships/slide" Target="slid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gif"/><Relationship Id="rId4" Type="http://schemas.openxmlformats.org/officeDocument/2006/relationships/slide" Target="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gif"/><Relationship Id="rId4" Type="http://schemas.openxmlformats.org/officeDocument/2006/relationships/slide" Target="slide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gif"/><Relationship Id="rId4" Type="http://schemas.openxmlformats.org/officeDocument/2006/relationships/slide" Target="slide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gif"/><Relationship Id="rId4" Type="http://schemas.openxmlformats.org/officeDocument/2006/relationships/slide" Target="slide1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1.png"/><Relationship Id="rId7" Type="http://schemas.openxmlformats.org/officeDocument/2006/relationships/image" Target="../media/image3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2" Type="http://schemas.openxmlformats.org/officeDocument/2006/relationships/video" Target="file:///C:\Users\tyuty\Desktop\&#25216;&#39640;&#29983;&#28079;&#25945;&#23416;&#31777;&#22577;\CH7%20&#29983;&#28079;&#35413;&#20272;&#33287;&#26234;&#24935;&#25225;&#25799;\&#24433;&#38899;\CH7-3_&#12304;&#29983;&#28079;&#12305;&#22823;&#23416;&#24535;&#39000;&#24590;&#40636;&#22635;&#65311;&#26410;&#20358;&#24037;&#20316;&#20570;&#20160;&#40636;&#65311;&#22235;&#20491;&#21839;&#21477;&#24118;&#20320;&#25506;&#32034;&#29983;&#28079;&#65281;(6'11)P162.wmv" TargetMode="External"/><Relationship Id="rId1" Type="http://schemas.microsoft.com/office/2007/relationships/media" Target="file:///C:\Users\tyuty\Desktop\&#25216;&#39640;&#29983;&#28079;&#25945;&#23416;&#31777;&#22577;\CH7%20&#29983;&#28079;&#35413;&#20272;&#33287;&#26234;&#24935;&#25225;&#25799;\&#24433;&#38899;\CH7-3_&#12304;&#29983;&#28079;&#12305;&#22823;&#23416;&#24535;&#39000;&#24590;&#40636;&#22635;&#65311;&#26410;&#20358;&#24037;&#20316;&#20570;&#20160;&#40636;&#65311;&#22235;&#20491;&#21839;&#21477;&#24118;&#20320;&#25506;&#32034;&#29983;&#28079;&#65281;(6'11)P162.wmv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1.png"/><Relationship Id="rId5" Type="http://schemas.openxmlformats.org/officeDocument/2006/relationships/image" Target="../media/image7.jpeg"/><Relationship Id="rId10" Type="http://schemas.openxmlformats.org/officeDocument/2006/relationships/hyperlink" Target="&#24433;&#38899;/CH7-3_&#12304;&#29983;&#28079;&#12305;&#22823;&#23416;&#24535;&#39000;&#24590;&#40636;&#22635;&#65311;&#26410;&#20358;&#24037;&#20316;&#20570;&#20160;&#40636;&#65311;&#22235;&#20491;&#21839;&#21477;&#24118;&#20320;&#25506;&#32034;&#29983;&#28079;&#65281;(6'11)P162.wmv" TargetMode="Externa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8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5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5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emf"/><Relationship Id="rId5" Type="http://schemas.openxmlformats.org/officeDocument/2006/relationships/image" Target="../media/image38.png"/><Relationship Id="rId4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12" Type="http://schemas.openxmlformats.org/officeDocument/2006/relationships/image" Target="../media/image11.png"/><Relationship Id="rId2" Type="http://schemas.openxmlformats.org/officeDocument/2006/relationships/video" Target="file:///C:\Users\tyuty\Desktop\&#25216;&#39640;&#29983;&#28079;&#25945;&#23416;&#31777;&#22577;\CH7%20&#29983;&#28079;&#35413;&#20272;&#33287;&#26234;&#24935;&#25225;&#25799;\&#24433;&#38899;\CH7-2_&#20309;&#22521;&#37406;-&#24478;&#27665;&#23487;&#20027;&#20154;&#21040;&#22320;&#26041;&#21109;&#29983;(05'11)P166.wmv" TargetMode="External"/><Relationship Id="rId1" Type="http://schemas.microsoft.com/office/2007/relationships/media" Target="file:///C:\Users\tyuty\Desktop\&#25216;&#39640;&#29983;&#28079;&#25945;&#23416;&#31777;&#22577;\CH7%20&#29983;&#28079;&#35413;&#20272;&#33287;&#26234;&#24935;&#25225;&#25799;\&#24433;&#38899;\CH7-2_&#20309;&#22521;&#37406;-&#24478;&#27665;&#23487;&#20027;&#20154;&#21040;&#22320;&#26041;&#21109;&#29983;(05'11)P166.wmv" TargetMode="External"/><Relationship Id="rId6" Type="http://schemas.openxmlformats.org/officeDocument/2006/relationships/image" Target="../media/image9.png"/><Relationship Id="rId11" Type="http://schemas.openxmlformats.org/officeDocument/2006/relationships/hyperlink" Target="&#24433;&#38899;/CH7-2_&#20309;&#22521;&#37406;-&#24478;&#27665;&#23487;&#20027;&#20154;&#21040;&#22320;&#26041;&#21109;&#29983;(05'11)P166.wmv" TargetMode="External"/><Relationship Id="rId5" Type="http://schemas.openxmlformats.org/officeDocument/2006/relationships/image" Target="../media/image7.jpeg"/><Relationship Id="rId10" Type="http://schemas.openxmlformats.org/officeDocument/2006/relationships/image" Target="../media/image8.gif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12" Type="http://schemas.openxmlformats.org/officeDocument/2006/relationships/image" Target="../media/image55.png"/><Relationship Id="rId2" Type="http://schemas.openxmlformats.org/officeDocument/2006/relationships/video" Target="file:///C:\Users\tyuty\Desktop\&#25216;&#39640;&#29983;&#28079;&#25945;&#23416;&#31777;&#22577;\CH7%20&#29983;&#28079;&#35413;&#20272;&#33287;&#26234;&#24935;&#25225;&#25799;\&#24433;&#38899;\CH7-4_&#27599;&#20491;&#23567;&#36984;&#25799;&#22914;&#20309;&#22823;&#22823;&#24433;&#38911;&#20320;&#30340;&#20154;&#29983;(16'15)P166.wmv" TargetMode="External"/><Relationship Id="rId1" Type="http://schemas.microsoft.com/office/2007/relationships/media" Target="file:///C:\Users\tyuty\Desktop\&#25216;&#39640;&#29983;&#28079;&#25945;&#23416;&#31777;&#22577;\CH7%20&#29983;&#28079;&#35413;&#20272;&#33287;&#26234;&#24935;&#25225;&#25799;\&#24433;&#38899;\CH7-4_&#27599;&#20491;&#23567;&#36984;&#25799;&#22914;&#20309;&#22823;&#22823;&#24433;&#38911;&#20320;&#30340;&#20154;&#29983;(16'15)P166.wmv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1.png"/><Relationship Id="rId5" Type="http://schemas.openxmlformats.org/officeDocument/2006/relationships/image" Target="../media/image7.jpeg"/><Relationship Id="rId10" Type="http://schemas.openxmlformats.org/officeDocument/2006/relationships/hyperlink" Target="&#24433;&#38899;/CH7-4_&#27599;&#20491;&#23567;&#36984;&#25799;&#22914;&#20309;&#22823;&#22823;&#24433;&#38911;&#20320;&#30340;&#20154;&#29983;(16'15)P166.wmv" TargetMode="External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8.gi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12" Type="http://schemas.openxmlformats.org/officeDocument/2006/relationships/image" Target="../media/image11.png"/><Relationship Id="rId2" Type="http://schemas.openxmlformats.org/officeDocument/2006/relationships/video" Target="file:///C:\Users\tyuty\Desktop\&#25216;&#39640;&#29983;&#28079;&#25945;&#23416;&#31777;&#22577;\CH7%20&#29983;&#28079;&#35413;&#20272;&#33287;&#26234;&#24935;&#25225;&#25799;\&#24433;&#38899;\CH7-5_&#21033;&#29992;SWOT&#20998;&#26512;&#25104;&#28858;&#20154;&#29983;&#21213;&#21033;&#32068;&#30340;&#25915;&#30053;&#25945;&#23416;&#65281;(5'47)P167.wmv" TargetMode="External"/><Relationship Id="rId1" Type="http://schemas.microsoft.com/office/2007/relationships/media" Target="file:///C:\Users\tyuty\Desktop\&#25216;&#39640;&#29983;&#28079;&#25945;&#23416;&#31777;&#22577;\CH7%20&#29983;&#28079;&#35413;&#20272;&#33287;&#26234;&#24935;&#25225;&#25799;\&#24433;&#38899;\CH7-5_&#21033;&#29992;SWOT&#20998;&#26512;&#25104;&#28858;&#20154;&#29983;&#21213;&#21033;&#32068;&#30340;&#25915;&#30053;&#25945;&#23416;&#65281;(5'47)P167.wmv" TargetMode="External"/><Relationship Id="rId6" Type="http://schemas.openxmlformats.org/officeDocument/2006/relationships/image" Target="../media/image9.png"/><Relationship Id="rId11" Type="http://schemas.openxmlformats.org/officeDocument/2006/relationships/hyperlink" Target="&#24433;&#38899;/CH7-5_&#21033;&#29992;SWOT&#20998;&#26512;&#25104;&#28858;&#20154;&#29983;&#21213;&#21033;&#32068;&#30340;&#25915;&#30053;&#25945;&#23416;&#65281;(5'47)P167.wmv" TargetMode="External"/><Relationship Id="rId5" Type="http://schemas.openxmlformats.org/officeDocument/2006/relationships/image" Target="../media/image7.jpeg"/><Relationship Id="rId10" Type="http://schemas.openxmlformats.org/officeDocument/2006/relationships/image" Target="../media/image8.gif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57.png"/><Relationship Id="rId7" Type="http://schemas.microsoft.com/office/2007/relationships/hdphoto" Target="../media/hdphoto1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07/relationships/hdphoto" Target="../media/hdphoto5.wdp"/><Relationship Id="rId9" Type="http://schemas.openxmlformats.org/officeDocument/2006/relationships/image" Target="../media/image3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video" Target="file:///C:\Users\tyuty\Desktop\&#25216;&#39640;&#29983;&#28079;&#25945;&#23416;&#31777;&#22577;\CH7%20&#29983;&#28079;&#35413;&#20272;&#33287;&#26234;&#24935;&#25225;&#25799;\&#24433;&#38899;\CH7-1_&#32654;&#22283;&#32887;&#26834;&#35703;&#20855;&#29579;&#38515;&#21069;&#33459;(02'36)P154.wmv" TargetMode="External"/><Relationship Id="rId1" Type="http://schemas.microsoft.com/office/2007/relationships/media" Target="file:///C:\Users\tyuty\Desktop\&#25216;&#39640;&#29983;&#28079;&#25945;&#23416;&#31777;&#22577;\CH7%20&#29983;&#28079;&#35413;&#20272;&#33287;&#26234;&#24935;&#25225;&#25799;\&#24433;&#38899;\CH7-1_&#32654;&#22283;&#32887;&#26834;&#35703;&#20855;&#29579;&#38515;&#21069;&#33459;(02'36)P154.wmv" TargetMode="External"/><Relationship Id="rId6" Type="http://schemas.openxmlformats.org/officeDocument/2006/relationships/image" Target="../media/image8.gif"/><Relationship Id="rId5" Type="http://schemas.openxmlformats.org/officeDocument/2006/relationships/image" Target="../media/image7.jpe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hyperlink" Target="&#24433;&#38899;/CH7-1_&#32654;&#22283;&#32887;&#26834;&#35703;&#20855;&#29579;&#38515;&#21069;&#33459;(02'36)P154.wmv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2DFFF03-ABF1-4B6D-99B8-BC3520A8A4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5355" y="-516194"/>
            <a:ext cx="14027355" cy="789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83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0">
        <p14:flash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0 L 0.13177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A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CBCC9AD9-4907-445F-A798-508765A8A2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277" y="1874262"/>
            <a:ext cx="6836360" cy="4985012"/>
          </a:xfrm>
          <a:prstGeom prst="rect">
            <a:avLst/>
          </a:prstGeom>
        </p:spPr>
      </p:pic>
      <p:pic>
        <p:nvPicPr>
          <p:cNvPr id="2" name="圖片 1">
            <a:hlinkClick r:id="rId3" action="ppaction://hlinksldjump"/>
            <a:hlinkHover r:id="rId4" action="ppaction://hlinksldjump"/>
            <a:extLst>
              <a:ext uri="{FF2B5EF4-FFF2-40B4-BE49-F238E27FC236}">
                <a16:creationId xmlns:a16="http://schemas.microsoft.com/office/drawing/2014/main" id="{3EE25013-D036-4871-A4DF-BED58B85C8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22" t="7667" r="8214" b="20081"/>
          <a:stretch/>
        </p:blipFill>
        <p:spPr>
          <a:xfrm>
            <a:off x="6493940" y="300111"/>
            <a:ext cx="2620179" cy="898569"/>
          </a:xfrm>
          <a:prstGeom prst="rect">
            <a:avLst/>
          </a:prstGeom>
        </p:spPr>
      </p:pic>
      <p:pic>
        <p:nvPicPr>
          <p:cNvPr id="3" name="圖片 2">
            <a:hlinkClick r:id="rId6" action="ppaction://hlinksldjump"/>
            <a:hlinkHover r:id="rId7" action="ppaction://hlinksldjump"/>
            <a:extLst>
              <a:ext uri="{FF2B5EF4-FFF2-40B4-BE49-F238E27FC236}">
                <a16:creationId xmlns:a16="http://schemas.microsoft.com/office/drawing/2014/main" id="{C24D4FA6-A1E0-4CEC-B4C3-C47134213CC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21" t="6693" r="7885" b="18226"/>
          <a:stretch/>
        </p:blipFill>
        <p:spPr>
          <a:xfrm>
            <a:off x="8818605" y="1374212"/>
            <a:ext cx="2620180" cy="920658"/>
          </a:xfrm>
          <a:prstGeom prst="rect">
            <a:avLst/>
          </a:prstGeom>
        </p:spPr>
      </p:pic>
      <p:pic>
        <p:nvPicPr>
          <p:cNvPr id="4" name="圖片 3">
            <a:hlinkClick r:id="rId9" action="ppaction://hlinksldjump"/>
            <a:hlinkHover r:id="rId10" action="ppaction://hlinksldjump"/>
            <a:extLst>
              <a:ext uri="{FF2B5EF4-FFF2-40B4-BE49-F238E27FC236}">
                <a16:creationId xmlns:a16="http://schemas.microsoft.com/office/drawing/2014/main" id="{951EDE9B-06E8-4FAA-8DFE-21DDE7428DF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584" t="10509" r="8809" b="17240"/>
          <a:stretch/>
        </p:blipFill>
        <p:spPr>
          <a:xfrm>
            <a:off x="6493941" y="2441451"/>
            <a:ext cx="2625128" cy="898569"/>
          </a:xfrm>
          <a:prstGeom prst="rect">
            <a:avLst/>
          </a:prstGeom>
        </p:spPr>
      </p:pic>
      <p:pic>
        <p:nvPicPr>
          <p:cNvPr id="5" name="圖片 4">
            <a:hlinkClick r:id="rId12" action="ppaction://hlinksldjump"/>
            <a:hlinkHover r:id="rId13" action="ppaction://hlinksldjump"/>
            <a:extLst>
              <a:ext uri="{FF2B5EF4-FFF2-40B4-BE49-F238E27FC236}">
                <a16:creationId xmlns:a16="http://schemas.microsoft.com/office/drawing/2014/main" id="{A05365B1-C343-45DF-AD45-7634A38127D9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4963" t="8933" r="7105" b="17543"/>
          <a:stretch/>
        </p:blipFill>
        <p:spPr>
          <a:xfrm>
            <a:off x="8818605" y="3508690"/>
            <a:ext cx="2620180" cy="920658"/>
          </a:xfrm>
          <a:prstGeom prst="rect">
            <a:avLst/>
          </a:prstGeom>
        </p:spPr>
      </p:pic>
      <p:pic>
        <p:nvPicPr>
          <p:cNvPr id="6" name="圖片 5">
            <a:hlinkClick r:id="rId15" action="ppaction://hlinksldjump"/>
            <a:hlinkHover r:id="rId16" action="ppaction://hlinksldjump"/>
            <a:extLst>
              <a:ext uri="{FF2B5EF4-FFF2-40B4-BE49-F238E27FC236}">
                <a16:creationId xmlns:a16="http://schemas.microsoft.com/office/drawing/2014/main" id="{043100FC-EBAB-47D7-9C34-97A800BFC59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3495" t="8428" r="8898" b="19785"/>
          <a:stretch/>
        </p:blipFill>
        <p:spPr>
          <a:xfrm>
            <a:off x="6508607" y="4598018"/>
            <a:ext cx="2610459" cy="920658"/>
          </a:xfrm>
          <a:prstGeom prst="rect">
            <a:avLst/>
          </a:prstGeom>
        </p:spPr>
      </p:pic>
      <p:pic>
        <p:nvPicPr>
          <p:cNvPr id="7" name="圖片 6">
            <a:hlinkClick r:id="rId18" action="ppaction://hlinksldjump"/>
            <a:hlinkHover r:id="rId19" action="ppaction://hlinksldjump"/>
            <a:extLst>
              <a:ext uri="{FF2B5EF4-FFF2-40B4-BE49-F238E27FC236}">
                <a16:creationId xmlns:a16="http://schemas.microsoft.com/office/drawing/2014/main" id="{C424D99E-5316-491E-AC72-BFA2B029AB45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4180" t="10180" r="7886" b="21855"/>
          <a:stretch/>
        </p:blipFill>
        <p:spPr>
          <a:xfrm>
            <a:off x="8818603" y="5687346"/>
            <a:ext cx="2620182" cy="858643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D32C43A2-0105-4BC1-93D7-FC58539B499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82723" y="224381"/>
            <a:ext cx="4395597" cy="1286367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DFD4436C-4E62-4FB2-AF16-66DC4953B8F7}"/>
              </a:ext>
            </a:extLst>
          </p:cNvPr>
          <p:cNvSpPr txBox="1"/>
          <p:nvPr/>
        </p:nvSpPr>
        <p:spPr>
          <a:xfrm>
            <a:off x="1619928" y="1198680"/>
            <a:ext cx="3381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zh-TW" altLang="en-US" sz="24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請點選右方按鈕</a:t>
            </a:r>
            <a:endParaRPr lang="zh-TW" altLang="en-US" sz="1400" b="1" u="sng" dirty="0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6825FA5E-BC8C-46D0-9DE4-0BE59D8D6289}"/>
              </a:ext>
            </a:extLst>
          </p:cNvPr>
          <p:cNvSpPr txBox="1"/>
          <p:nvPr/>
        </p:nvSpPr>
        <p:spPr>
          <a:xfrm>
            <a:off x="209550" y="6267450"/>
            <a:ext cx="590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chemeClr val="bg1"/>
                </a:solidFill>
              </a:rPr>
              <a:t>156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15" name="矩形: 摺角紙張 14">
            <a:extLst>
              <a:ext uri="{FF2B5EF4-FFF2-40B4-BE49-F238E27FC236}">
                <a16:creationId xmlns:a16="http://schemas.microsoft.com/office/drawing/2014/main" id="{1DA90677-95A4-4947-B9EA-F00CC1403CD6}"/>
              </a:ext>
            </a:extLst>
          </p:cNvPr>
          <p:cNvSpPr/>
          <p:nvPr/>
        </p:nvSpPr>
        <p:spPr>
          <a:xfrm>
            <a:off x="262558" y="6214009"/>
            <a:ext cx="485361" cy="449710"/>
          </a:xfrm>
          <a:prstGeom prst="foldedCorner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631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prestig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51A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CBCC9AD9-4907-445F-A798-508765A8A2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277" y="1874262"/>
            <a:ext cx="6836360" cy="4985012"/>
          </a:xfrm>
          <a:prstGeom prst="rect">
            <a:avLst/>
          </a:prstGeom>
        </p:spPr>
      </p:pic>
      <p:pic>
        <p:nvPicPr>
          <p:cNvPr id="2" name="圖片 1">
            <a:hlinkClick r:id="rId3" action="ppaction://hlinksldjump"/>
            <a:hlinkHover r:id="rId4" action="ppaction://hlinksldjump"/>
            <a:extLst>
              <a:ext uri="{FF2B5EF4-FFF2-40B4-BE49-F238E27FC236}">
                <a16:creationId xmlns:a16="http://schemas.microsoft.com/office/drawing/2014/main" id="{3EE25013-D036-4871-A4DF-BED58B85C8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3522" t="7667" r="8214" b="20081"/>
          <a:stretch/>
        </p:blipFill>
        <p:spPr>
          <a:xfrm>
            <a:off x="6493940" y="300111"/>
            <a:ext cx="2620179" cy="898569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" name="圖片 2">
            <a:hlinkClick r:id="rId6" action="ppaction://hlinksldjump"/>
            <a:hlinkHover r:id="rId7" action="ppaction://hlinksldjump"/>
            <a:extLst>
              <a:ext uri="{FF2B5EF4-FFF2-40B4-BE49-F238E27FC236}">
                <a16:creationId xmlns:a16="http://schemas.microsoft.com/office/drawing/2014/main" id="{C24D4FA6-A1E0-4CEC-B4C3-C47134213CC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21" t="6693" r="7885" b="18226"/>
          <a:stretch/>
        </p:blipFill>
        <p:spPr>
          <a:xfrm>
            <a:off x="8818605" y="1374212"/>
            <a:ext cx="2620180" cy="920658"/>
          </a:xfrm>
          <a:prstGeom prst="rect">
            <a:avLst/>
          </a:prstGeom>
        </p:spPr>
      </p:pic>
      <p:pic>
        <p:nvPicPr>
          <p:cNvPr id="4" name="圖片 3">
            <a:hlinkClick r:id="rId9" action="ppaction://hlinksldjump"/>
            <a:hlinkHover r:id="rId10" action="ppaction://hlinksldjump"/>
            <a:extLst>
              <a:ext uri="{FF2B5EF4-FFF2-40B4-BE49-F238E27FC236}">
                <a16:creationId xmlns:a16="http://schemas.microsoft.com/office/drawing/2014/main" id="{951EDE9B-06E8-4FAA-8DFE-21DDE7428DF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584" t="10509" r="8809" b="17240"/>
          <a:stretch/>
        </p:blipFill>
        <p:spPr>
          <a:xfrm>
            <a:off x="6493941" y="2441451"/>
            <a:ext cx="2625128" cy="898569"/>
          </a:xfrm>
          <a:prstGeom prst="rect">
            <a:avLst/>
          </a:prstGeom>
        </p:spPr>
      </p:pic>
      <p:pic>
        <p:nvPicPr>
          <p:cNvPr id="5" name="圖片 4">
            <a:hlinkClick r:id="rId12" action="ppaction://hlinksldjump"/>
            <a:hlinkHover r:id="rId13" action="ppaction://hlinksldjump"/>
            <a:extLst>
              <a:ext uri="{FF2B5EF4-FFF2-40B4-BE49-F238E27FC236}">
                <a16:creationId xmlns:a16="http://schemas.microsoft.com/office/drawing/2014/main" id="{A05365B1-C343-45DF-AD45-7634A38127D9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4963" t="8933" r="7105" b="17543"/>
          <a:stretch/>
        </p:blipFill>
        <p:spPr>
          <a:xfrm>
            <a:off x="8818605" y="3508690"/>
            <a:ext cx="2620180" cy="920658"/>
          </a:xfrm>
          <a:prstGeom prst="rect">
            <a:avLst/>
          </a:prstGeom>
        </p:spPr>
      </p:pic>
      <p:pic>
        <p:nvPicPr>
          <p:cNvPr id="6" name="圖片 5">
            <a:hlinkClick r:id="rId15" action="ppaction://hlinksldjump"/>
            <a:hlinkHover r:id="rId16" action="ppaction://hlinksldjump"/>
            <a:extLst>
              <a:ext uri="{FF2B5EF4-FFF2-40B4-BE49-F238E27FC236}">
                <a16:creationId xmlns:a16="http://schemas.microsoft.com/office/drawing/2014/main" id="{043100FC-EBAB-47D7-9C34-97A800BFC59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3495" t="8428" r="8898" b="19785"/>
          <a:stretch/>
        </p:blipFill>
        <p:spPr>
          <a:xfrm>
            <a:off x="6508607" y="4598018"/>
            <a:ext cx="2610459" cy="920658"/>
          </a:xfrm>
          <a:prstGeom prst="rect">
            <a:avLst/>
          </a:prstGeom>
        </p:spPr>
      </p:pic>
      <p:pic>
        <p:nvPicPr>
          <p:cNvPr id="7" name="圖片 6">
            <a:hlinkClick r:id="rId18" action="ppaction://hlinksldjump"/>
            <a:hlinkHover r:id="rId19" action="ppaction://hlinksldjump"/>
            <a:extLst>
              <a:ext uri="{FF2B5EF4-FFF2-40B4-BE49-F238E27FC236}">
                <a16:creationId xmlns:a16="http://schemas.microsoft.com/office/drawing/2014/main" id="{C424D99E-5316-491E-AC72-BFA2B029AB45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4180" t="10180" r="7886" b="21855"/>
          <a:stretch/>
        </p:blipFill>
        <p:spPr>
          <a:xfrm>
            <a:off x="8818603" y="5687346"/>
            <a:ext cx="2620182" cy="858643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D32C43A2-0105-4BC1-93D7-FC58539B499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82723" y="224381"/>
            <a:ext cx="4395597" cy="1286367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DFD4436C-4E62-4FB2-AF16-66DC4953B8F7}"/>
              </a:ext>
            </a:extLst>
          </p:cNvPr>
          <p:cNvSpPr txBox="1"/>
          <p:nvPr/>
        </p:nvSpPr>
        <p:spPr>
          <a:xfrm>
            <a:off x="1619928" y="1198680"/>
            <a:ext cx="3381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請點選右方按鈕</a:t>
            </a:r>
            <a:endParaRPr kumimoji="0" lang="zh-TW" altLang="en-US" sz="1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6825FA5E-BC8C-46D0-9DE4-0BE59D8D6289}"/>
              </a:ext>
            </a:extLst>
          </p:cNvPr>
          <p:cNvSpPr txBox="1"/>
          <p:nvPr/>
        </p:nvSpPr>
        <p:spPr>
          <a:xfrm>
            <a:off x="209550" y="6267450"/>
            <a:ext cx="590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156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5" name="矩形: 摺角紙張 14">
            <a:extLst>
              <a:ext uri="{FF2B5EF4-FFF2-40B4-BE49-F238E27FC236}">
                <a16:creationId xmlns:a16="http://schemas.microsoft.com/office/drawing/2014/main" id="{1DA90677-95A4-4947-B9EA-F00CC1403CD6}"/>
              </a:ext>
            </a:extLst>
          </p:cNvPr>
          <p:cNvSpPr/>
          <p:nvPr/>
        </p:nvSpPr>
        <p:spPr>
          <a:xfrm>
            <a:off x="262558" y="6214009"/>
            <a:ext cx="485361" cy="449710"/>
          </a:xfrm>
          <a:prstGeom prst="foldedCorner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E353D9AE-244A-4094-B68D-31FA5F7BC557}"/>
              </a:ext>
            </a:extLst>
          </p:cNvPr>
          <p:cNvGrpSpPr/>
          <p:nvPr/>
        </p:nvGrpSpPr>
        <p:grpSpPr>
          <a:xfrm>
            <a:off x="6394842" y="5643168"/>
            <a:ext cx="2837988" cy="1074196"/>
            <a:chOff x="8196264" y="5686965"/>
            <a:chExt cx="2837988" cy="1074196"/>
          </a:xfrm>
        </p:grpSpPr>
        <p:sp>
          <p:nvSpPr>
            <p:cNvPr id="17" name="文字方塊 16">
              <a:hlinkClick r:id="rId22" action="ppaction://hlinksldjump"/>
              <a:extLst>
                <a:ext uri="{FF2B5EF4-FFF2-40B4-BE49-F238E27FC236}">
                  <a16:creationId xmlns:a16="http://schemas.microsoft.com/office/drawing/2014/main" id="{6B0D45D8-164D-412F-B9F2-A02A4F6E9830}"/>
                </a:ext>
              </a:extLst>
            </p:cNvPr>
            <p:cNvSpPr txBox="1"/>
            <p:nvPr/>
          </p:nvSpPr>
          <p:spPr>
            <a:xfrm>
              <a:off x="8877300" y="6019800"/>
              <a:ext cx="21569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>
                  <a:solidFill>
                    <a:schemeClr val="bg1"/>
                  </a:solidFill>
                  <a:latin typeface="Eras Bold ITC" panose="020B0907030504020204" pitchFamily="34" charset="0"/>
                </a:rPr>
                <a:t>SKIP</a:t>
              </a:r>
              <a:endParaRPr lang="zh-TW" altLang="en-US" sz="2400" dirty="0">
                <a:solidFill>
                  <a:schemeClr val="bg1"/>
                </a:solidFill>
                <a:latin typeface="Eras Bold ITC" panose="020B0907030504020204" pitchFamily="34" charset="0"/>
              </a:endParaRPr>
            </a:p>
          </p:txBody>
        </p:sp>
        <p:pic>
          <p:nvPicPr>
            <p:cNvPr id="18" name="Picture 2" descr="ãSKIP gif iconãçåçæå°çµæ">
              <a:extLst>
                <a:ext uri="{FF2B5EF4-FFF2-40B4-BE49-F238E27FC236}">
                  <a16:creationId xmlns:a16="http://schemas.microsoft.com/office/drawing/2014/main" id="{C795C703-1AB3-43EE-84CE-AFA4ED1779C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6264" y="5686965"/>
              <a:ext cx="1074196" cy="1074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3061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51A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CBCC9AD9-4907-445F-A798-508765A8A2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277" y="1874262"/>
            <a:ext cx="6836360" cy="4985012"/>
          </a:xfrm>
          <a:prstGeom prst="rect">
            <a:avLst/>
          </a:prstGeom>
        </p:spPr>
      </p:pic>
      <p:pic>
        <p:nvPicPr>
          <p:cNvPr id="2" name="圖片 1">
            <a:hlinkClick r:id="rId3" action="ppaction://hlinksldjump"/>
            <a:hlinkHover r:id="rId4" action="ppaction://hlinksldjump"/>
            <a:extLst>
              <a:ext uri="{FF2B5EF4-FFF2-40B4-BE49-F238E27FC236}">
                <a16:creationId xmlns:a16="http://schemas.microsoft.com/office/drawing/2014/main" id="{3EE25013-D036-4871-A4DF-BED58B85C8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22" t="7667" r="8214" b="20081"/>
          <a:stretch/>
        </p:blipFill>
        <p:spPr>
          <a:xfrm>
            <a:off x="6493940" y="300111"/>
            <a:ext cx="2620179" cy="898569"/>
          </a:xfrm>
          <a:prstGeom prst="rect">
            <a:avLst/>
          </a:prstGeom>
        </p:spPr>
      </p:pic>
      <p:pic>
        <p:nvPicPr>
          <p:cNvPr id="3" name="圖片 2">
            <a:hlinkClick r:id="rId6" action="ppaction://hlinksldjump"/>
            <a:hlinkHover r:id="rId7" action="ppaction://hlinksldjump"/>
            <a:extLst>
              <a:ext uri="{FF2B5EF4-FFF2-40B4-BE49-F238E27FC236}">
                <a16:creationId xmlns:a16="http://schemas.microsoft.com/office/drawing/2014/main" id="{C24D4FA6-A1E0-4CEC-B4C3-C47134213CC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3521" t="6693" r="7885" b="18226"/>
          <a:stretch/>
        </p:blipFill>
        <p:spPr>
          <a:xfrm>
            <a:off x="8818605" y="1374212"/>
            <a:ext cx="2620180" cy="920658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" name="圖片 3">
            <a:hlinkClick r:id="rId9" action="ppaction://hlinksldjump"/>
            <a:hlinkHover r:id="rId10" action="ppaction://hlinksldjump"/>
            <a:extLst>
              <a:ext uri="{FF2B5EF4-FFF2-40B4-BE49-F238E27FC236}">
                <a16:creationId xmlns:a16="http://schemas.microsoft.com/office/drawing/2014/main" id="{951EDE9B-06E8-4FAA-8DFE-21DDE7428DF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584" t="10509" r="8809" b="17240"/>
          <a:stretch/>
        </p:blipFill>
        <p:spPr>
          <a:xfrm>
            <a:off x="6493941" y="2441451"/>
            <a:ext cx="2625128" cy="898569"/>
          </a:xfrm>
          <a:prstGeom prst="rect">
            <a:avLst/>
          </a:prstGeom>
        </p:spPr>
      </p:pic>
      <p:pic>
        <p:nvPicPr>
          <p:cNvPr id="5" name="圖片 4">
            <a:hlinkClick r:id="rId12" action="ppaction://hlinksldjump"/>
            <a:hlinkHover r:id="rId13" action="ppaction://hlinksldjump"/>
            <a:extLst>
              <a:ext uri="{FF2B5EF4-FFF2-40B4-BE49-F238E27FC236}">
                <a16:creationId xmlns:a16="http://schemas.microsoft.com/office/drawing/2014/main" id="{A05365B1-C343-45DF-AD45-7634A38127D9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4963" t="8933" r="7105" b="17543"/>
          <a:stretch/>
        </p:blipFill>
        <p:spPr>
          <a:xfrm>
            <a:off x="8818605" y="3508690"/>
            <a:ext cx="2620180" cy="920658"/>
          </a:xfrm>
          <a:prstGeom prst="rect">
            <a:avLst/>
          </a:prstGeom>
        </p:spPr>
      </p:pic>
      <p:pic>
        <p:nvPicPr>
          <p:cNvPr id="6" name="圖片 5">
            <a:hlinkClick r:id="rId15" action="ppaction://hlinksldjump"/>
            <a:hlinkHover r:id="rId16" action="ppaction://hlinksldjump"/>
            <a:extLst>
              <a:ext uri="{FF2B5EF4-FFF2-40B4-BE49-F238E27FC236}">
                <a16:creationId xmlns:a16="http://schemas.microsoft.com/office/drawing/2014/main" id="{043100FC-EBAB-47D7-9C34-97A800BFC59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3495" t="8428" r="8898" b="19785"/>
          <a:stretch/>
        </p:blipFill>
        <p:spPr>
          <a:xfrm>
            <a:off x="6508607" y="4598018"/>
            <a:ext cx="2610459" cy="920658"/>
          </a:xfrm>
          <a:prstGeom prst="rect">
            <a:avLst/>
          </a:prstGeom>
        </p:spPr>
      </p:pic>
      <p:pic>
        <p:nvPicPr>
          <p:cNvPr id="7" name="圖片 6">
            <a:hlinkClick r:id="rId18" action="ppaction://hlinksldjump"/>
            <a:hlinkHover r:id="rId19" action="ppaction://hlinksldjump"/>
            <a:extLst>
              <a:ext uri="{FF2B5EF4-FFF2-40B4-BE49-F238E27FC236}">
                <a16:creationId xmlns:a16="http://schemas.microsoft.com/office/drawing/2014/main" id="{C424D99E-5316-491E-AC72-BFA2B029AB45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4180" t="10180" r="7886" b="21855"/>
          <a:stretch/>
        </p:blipFill>
        <p:spPr>
          <a:xfrm>
            <a:off x="8818603" y="5687346"/>
            <a:ext cx="2620182" cy="858643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D32C43A2-0105-4BC1-93D7-FC58539B499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82723" y="224381"/>
            <a:ext cx="4395597" cy="1286367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DFD4436C-4E62-4FB2-AF16-66DC4953B8F7}"/>
              </a:ext>
            </a:extLst>
          </p:cNvPr>
          <p:cNvSpPr txBox="1"/>
          <p:nvPr/>
        </p:nvSpPr>
        <p:spPr>
          <a:xfrm>
            <a:off x="1619928" y="1198680"/>
            <a:ext cx="3381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請點選右方按鈕</a:t>
            </a:r>
            <a:endParaRPr kumimoji="0" lang="zh-TW" altLang="en-US" sz="1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6825FA5E-BC8C-46D0-9DE4-0BE59D8D6289}"/>
              </a:ext>
            </a:extLst>
          </p:cNvPr>
          <p:cNvSpPr txBox="1"/>
          <p:nvPr/>
        </p:nvSpPr>
        <p:spPr>
          <a:xfrm>
            <a:off x="209550" y="6267450"/>
            <a:ext cx="590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156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5" name="矩形: 摺角紙張 14">
            <a:extLst>
              <a:ext uri="{FF2B5EF4-FFF2-40B4-BE49-F238E27FC236}">
                <a16:creationId xmlns:a16="http://schemas.microsoft.com/office/drawing/2014/main" id="{1DA90677-95A4-4947-B9EA-F00CC1403CD6}"/>
              </a:ext>
            </a:extLst>
          </p:cNvPr>
          <p:cNvSpPr/>
          <p:nvPr/>
        </p:nvSpPr>
        <p:spPr>
          <a:xfrm>
            <a:off x="262558" y="6214009"/>
            <a:ext cx="485361" cy="449710"/>
          </a:xfrm>
          <a:prstGeom prst="foldedCorner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1B5FFC0C-DF69-425C-81ED-BE0854080CA7}"/>
              </a:ext>
            </a:extLst>
          </p:cNvPr>
          <p:cNvGrpSpPr/>
          <p:nvPr/>
        </p:nvGrpSpPr>
        <p:grpSpPr>
          <a:xfrm>
            <a:off x="6394842" y="5643168"/>
            <a:ext cx="2837988" cy="1074196"/>
            <a:chOff x="8196264" y="5686965"/>
            <a:chExt cx="2837988" cy="1074196"/>
          </a:xfrm>
        </p:grpSpPr>
        <p:sp>
          <p:nvSpPr>
            <p:cNvPr id="17" name="文字方塊 16">
              <a:hlinkClick r:id="rId22" action="ppaction://hlinksldjump"/>
              <a:extLst>
                <a:ext uri="{FF2B5EF4-FFF2-40B4-BE49-F238E27FC236}">
                  <a16:creationId xmlns:a16="http://schemas.microsoft.com/office/drawing/2014/main" id="{38B4A30E-C346-4A18-BEEB-BBF6480DDC00}"/>
                </a:ext>
              </a:extLst>
            </p:cNvPr>
            <p:cNvSpPr txBox="1"/>
            <p:nvPr/>
          </p:nvSpPr>
          <p:spPr>
            <a:xfrm>
              <a:off x="8877300" y="6019800"/>
              <a:ext cx="21569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>
                  <a:solidFill>
                    <a:schemeClr val="bg1"/>
                  </a:solidFill>
                  <a:latin typeface="Eras Bold ITC" panose="020B0907030504020204" pitchFamily="34" charset="0"/>
                </a:rPr>
                <a:t>SKIP</a:t>
              </a:r>
              <a:endParaRPr lang="zh-TW" altLang="en-US" sz="2400" dirty="0">
                <a:solidFill>
                  <a:schemeClr val="bg1"/>
                </a:solidFill>
                <a:latin typeface="Eras Bold ITC" panose="020B0907030504020204" pitchFamily="34" charset="0"/>
              </a:endParaRPr>
            </a:p>
          </p:txBody>
        </p:sp>
        <p:pic>
          <p:nvPicPr>
            <p:cNvPr id="18" name="Picture 2" descr="ãSKIP gif iconãçåçæå°çµæ">
              <a:extLst>
                <a:ext uri="{FF2B5EF4-FFF2-40B4-BE49-F238E27FC236}">
                  <a16:creationId xmlns:a16="http://schemas.microsoft.com/office/drawing/2014/main" id="{181A5AAE-7855-4EE2-A2F4-39D1FA7CF26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6264" y="5686965"/>
              <a:ext cx="1074196" cy="1074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2288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51A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CBCC9AD9-4907-445F-A798-508765A8A2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277" y="1874262"/>
            <a:ext cx="6836360" cy="4985012"/>
          </a:xfrm>
          <a:prstGeom prst="rect">
            <a:avLst/>
          </a:prstGeom>
        </p:spPr>
      </p:pic>
      <p:pic>
        <p:nvPicPr>
          <p:cNvPr id="2" name="圖片 1">
            <a:hlinkClick r:id="rId3" action="ppaction://hlinksldjump"/>
            <a:hlinkHover r:id="rId4" action="ppaction://hlinksldjump"/>
            <a:extLst>
              <a:ext uri="{FF2B5EF4-FFF2-40B4-BE49-F238E27FC236}">
                <a16:creationId xmlns:a16="http://schemas.microsoft.com/office/drawing/2014/main" id="{3EE25013-D036-4871-A4DF-BED58B85C8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22" t="7667" r="8214" b="20081"/>
          <a:stretch/>
        </p:blipFill>
        <p:spPr>
          <a:xfrm>
            <a:off x="6493940" y="300111"/>
            <a:ext cx="2620179" cy="898569"/>
          </a:xfrm>
          <a:prstGeom prst="rect">
            <a:avLst/>
          </a:prstGeom>
        </p:spPr>
      </p:pic>
      <p:pic>
        <p:nvPicPr>
          <p:cNvPr id="3" name="圖片 2">
            <a:hlinkClick r:id="rId6" action="ppaction://hlinksldjump"/>
            <a:hlinkHover r:id="rId7" action="ppaction://hlinksldjump"/>
            <a:extLst>
              <a:ext uri="{FF2B5EF4-FFF2-40B4-BE49-F238E27FC236}">
                <a16:creationId xmlns:a16="http://schemas.microsoft.com/office/drawing/2014/main" id="{C24D4FA6-A1E0-4CEC-B4C3-C47134213CC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21" t="6693" r="7885" b="18226"/>
          <a:stretch/>
        </p:blipFill>
        <p:spPr>
          <a:xfrm>
            <a:off x="8818605" y="1374212"/>
            <a:ext cx="2620180" cy="920658"/>
          </a:xfrm>
          <a:prstGeom prst="rect">
            <a:avLst/>
          </a:prstGeom>
        </p:spPr>
      </p:pic>
      <p:pic>
        <p:nvPicPr>
          <p:cNvPr id="4" name="圖片 3">
            <a:hlinkClick r:id="rId9" action="ppaction://hlinksldjump"/>
            <a:hlinkHover r:id="rId10" action="ppaction://hlinksldjump"/>
            <a:extLst>
              <a:ext uri="{FF2B5EF4-FFF2-40B4-BE49-F238E27FC236}">
                <a16:creationId xmlns:a16="http://schemas.microsoft.com/office/drawing/2014/main" id="{951EDE9B-06E8-4FAA-8DFE-21DDE7428DF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3584" t="10509" r="8809" b="17240"/>
          <a:stretch/>
        </p:blipFill>
        <p:spPr>
          <a:xfrm>
            <a:off x="6493941" y="2441451"/>
            <a:ext cx="2625128" cy="898569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" name="圖片 4">
            <a:hlinkClick r:id="rId12" action="ppaction://hlinksldjump"/>
            <a:hlinkHover r:id="rId13" action="ppaction://hlinksldjump"/>
            <a:extLst>
              <a:ext uri="{FF2B5EF4-FFF2-40B4-BE49-F238E27FC236}">
                <a16:creationId xmlns:a16="http://schemas.microsoft.com/office/drawing/2014/main" id="{A05365B1-C343-45DF-AD45-7634A38127D9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4963" t="8933" r="7105" b="17543"/>
          <a:stretch/>
        </p:blipFill>
        <p:spPr>
          <a:xfrm>
            <a:off x="8818605" y="3508690"/>
            <a:ext cx="2620180" cy="920658"/>
          </a:xfrm>
          <a:prstGeom prst="rect">
            <a:avLst/>
          </a:prstGeom>
        </p:spPr>
      </p:pic>
      <p:pic>
        <p:nvPicPr>
          <p:cNvPr id="6" name="圖片 5">
            <a:hlinkClick r:id="rId15" action="ppaction://hlinksldjump"/>
            <a:hlinkHover r:id="rId16" action="ppaction://hlinksldjump"/>
            <a:extLst>
              <a:ext uri="{FF2B5EF4-FFF2-40B4-BE49-F238E27FC236}">
                <a16:creationId xmlns:a16="http://schemas.microsoft.com/office/drawing/2014/main" id="{043100FC-EBAB-47D7-9C34-97A800BFC59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3495" t="8428" r="8898" b="19785"/>
          <a:stretch/>
        </p:blipFill>
        <p:spPr>
          <a:xfrm>
            <a:off x="6508607" y="4598018"/>
            <a:ext cx="2610459" cy="920658"/>
          </a:xfrm>
          <a:prstGeom prst="rect">
            <a:avLst/>
          </a:prstGeom>
        </p:spPr>
      </p:pic>
      <p:pic>
        <p:nvPicPr>
          <p:cNvPr id="7" name="圖片 6">
            <a:hlinkClick r:id="rId18" action="ppaction://hlinksldjump"/>
            <a:hlinkHover r:id="rId19" action="ppaction://hlinksldjump"/>
            <a:extLst>
              <a:ext uri="{FF2B5EF4-FFF2-40B4-BE49-F238E27FC236}">
                <a16:creationId xmlns:a16="http://schemas.microsoft.com/office/drawing/2014/main" id="{C424D99E-5316-491E-AC72-BFA2B029AB45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4180" t="10180" r="7886" b="21855"/>
          <a:stretch/>
        </p:blipFill>
        <p:spPr>
          <a:xfrm>
            <a:off x="8818603" y="5687346"/>
            <a:ext cx="2620182" cy="858643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D32C43A2-0105-4BC1-93D7-FC58539B499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82723" y="224381"/>
            <a:ext cx="4395597" cy="1286367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DFD4436C-4E62-4FB2-AF16-66DC4953B8F7}"/>
              </a:ext>
            </a:extLst>
          </p:cNvPr>
          <p:cNvSpPr txBox="1"/>
          <p:nvPr/>
        </p:nvSpPr>
        <p:spPr>
          <a:xfrm>
            <a:off x="1619928" y="1198680"/>
            <a:ext cx="3381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請點選右方按鈕</a:t>
            </a:r>
            <a:endParaRPr kumimoji="0" lang="zh-TW" altLang="en-US" sz="1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6825FA5E-BC8C-46D0-9DE4-0BE59D8D6289}"/>
              </a:ext>
            </a:extLst>
          </p:cNvPr>
          <p:cNvSpPr txBox="1"/>
          <p:nvPr/>
        </p:nvSpPr>
        <p:spPr>
          <a:xfrm>
            <a:off x="209550" y="6267450"/>
            <a:ext cx="590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156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5" name="矩形: 摺角紙張 14">
            <a:extLst>
              <a:ext uri="{FF2B5EF4-FFF2-40B4-BE49-F238E27FC236}">
                <a16:creationId xmlns:a16="http://schemas.microsoft.com/office/drawing/2014/main" id="{1DA90677-95A4-4947-B9EA-F00CC1403CD6}"/>
              </a:ext>
            </a:extLst>
          </p:cNvPr>
          <p:cNvSpPr/>
          <p:nvPr/>
        </p:nvSpPr>
        <p:spPr>
          <a:xfrm>
            <a:off x="262558" y="6214009"/>
            <a:ext cx="485361" cy="449710"/>
          </a:xfrm>
          <a:prstGeom prst="foldedCorner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2DC91BCF-1EE0-4E1C-9590-353FF9103025}"/>
              </a:ext>
            </a:extLst>
          </p:cNvPr>
          <p:cNvGrpSpPr/>
          <p:nvPr/>
        </p:nvGrpSpPr>
        <p:grpSpPr>
          <a:xfrm>
            <a:off x="6394842" y="5643168"/>
            <a:ext cx="2837988" cy="1074196"/>
            <a:chOff x="8196264" y="5686965"/>
            <a:chExt cx="2837988" cy="1074196"/>
          </a:xfrm>
        </p:grpSpPr>
        <p:sp>
          <p:nvSpPr>
            <p:cNvPr id="17" name="文字方塊 16">
              <a:hlinkClick r:id="rId22" action="ppaction://hlinksldjump"/>
              <a:extLst>
                <a:ext uri="{FF2B5EF4-FFF2-40B4-BE49-F238E27FC236}">
                  <a16:creationId xmlns:a16="http://schemas.microsoft.com/office/drawing/2014/main" id="{44CA939A-FAA2-4ECA-A767-F5731E45E5DB}"/>
                </a:ext>
              </a:extLst>
            </p:cNvPr>
            <p:cNvSpPr txBox="1"/>
            <p:nvPr/>
          </p:nvSpPr>
          <p:spPr>
            <a:xfrm>
              <a:off x="8877300" y="6019800"/>
              <a:ext cx="21569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>
                  <a:solidFill>
                    <a:schemeClr val="bg1"/>
                  </a:solidFill>
                  <a:latin typeface="Eras Bold ITC" panose="020B0907030504020204" pitchFamily="34" charset="0"/>
                </a:rPr>
                <a:t>SKIP</a:t>
              </a:r>
              <a:endParaRPr lang="zh-TW" altLang="en-US" sz="2400" dirty="0">
                <a:solidFill>
                  <a:schemeClr val="bg1"/>
                </a:solidFill>
                <a:latin typeface="Eras Bold ITC" panose="020B0907030504020204" pitchFamily="34" charset="0"/>
              </a:endParaRPr>
            </a:p>
          </p:txBody>
        </p:sp>
        <p:pic>
          <p:nvPicPr>
            <p:cNvPr id="18" name="Picture 2" descr="ãSKIP gif iconãçåçæå°çµæ">
              <a:extLst>
                <a:ext uri="{FF2B5EF4-FFF2-40B4-BE49-F238E27FC236}">
                  <a16:creationId xmlns:a16="http://schemas.microsoft.com/office/drawing/2014/main" id="{DF9983D4-F068-4F61-B566-7A8E02E369D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6264" y="5686965"/>
              <a:ext cx="1074196" cy="1074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4540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51A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CBCC9AD9-4907-445F-A798-508765A8A2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277" y="1874262"/>
            <a:ext cx="6836360" cy="4985012"/>
          </a:xfrm>
          <a:prstGeom prst="rect">
            <a:avLst/>
          </a:prstGeom>
        </p:spPr>
      </p:pic>
      <p:pic>
        <p:nvPicPr>
          <p:cNvPr id="2" name="圖片 1">
            <a:hlinkClick r:id="rId3" action="ppaction://hlinksldjump"/>
            <a:hlinkHover r:id="rId4" action="ppaction://hlinksldjump"/>
            <a:extLst>
              <a:ext uri="{FF2B5EF4-FFF2-40B4-BE49-F238E27FC236}">
                <a16:creationId xmlns:a16="http://schemas.microsoft.com/office/drawing/2014/main" id="{3EE25013-D036-4871-A4DF-BED58B85C8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22" t="7667" r="8214" b="20081"/>
          <a:stretch/>
        </p:blipFill>
        <p:spPr>
          <a:xfrm>
            <a:off x="6493940" y="300111"/>
            <a:ext cx="2620179" cy="898569"/>
          </a:xfrm>
          <a:prstGeom prst="rect">
            <a:avLst/>
          </a:prstGeom>
        </p:spPr>
      </p:pic>
      <p:pic>
        <p:nvPicPr>
          <p:cNvPr id="3" name="圖片 2">
            <a:hlinkClick r:id="rId6" action="ppaction://hlinksldjump"/>
            <a:hlinkHover r:id="rId7" action="ppaction://hlinksldjump"/>
            <a:extLst>
              <a:ext uri="{FF2B5EF4-FFF2-40B4-BE49-F238E27FC236}">
                <a16:creationId xmlns:a16="http://schemas.microsoft.com/office/drawing/2014/main" id="{C24D4FA6-A1E0-4CEC-B4C3-C47134213CC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21" t="6693" r="7885" b="18226"/>
          <a:stretch/>
        </p:blipFill>
        <p:spPr>
          <a:xfrm>
            <a:off x="8818605" y="1374212"/>
            <a:ext cx="2620180" cy="920658"/>
          </a:xfrm>
          <a:prstGeom prst="rect">
            <a:avLst/>
          </a:prstGeom>
        </p:spPr>
      </p:pic>
      <p:pic>
        <p:nvPicPr>
          <p:cNvPr id="4" name="圖片 3">
            <a:hlinkClick r:id="rId9" action="ppaction://hlinksldjump"/>
            <a:hlinkHover r:id="rId10" action="ppaction://hlinksldjump"/>
            <a:extLst>
              <a:ext uri="{FF2B5EF4-FFF2-40B4-BE49-F238E27FC236}">
                <a16:creationId xmlns:a16="http://schemas.microsoft.com/office/drawing/2014/main" id="{951EDE9B-06E8-4FAA-8DFE-21DDE7428DF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584" t="10509" r="8809" b="17240"/>
          <a:stretch/>
        </p:blipFill>
        <p:spPr>
          <a:xfrm>
            <a:off x="6493941" y="2441451"/>
            <a:ext cx="2625128" cy="898569"/>
          </a:xfrm>
          <a:prstGeom prst="rect">
            <a:avLst/>
          </a:prstGeom>
        </p:spPr>
      </p:pic>
      <p:pic>
        <p:nvPicPr>
          <p:cNvPr id="5" name="圖片 4">
            <a:hlinkClick r:id="rId12" action="ppaction://hlinksldjump"/>
            <a:hlinkHover r:id="rId13" action="ppaction://hlinksldjump"/>
            <a:extLst>
              <a:ext uri="{FF2B5EF4-FFF2-40B4-BE49-F238E27FC236}">
                <a16:creationId xmlns:a16="http://schemas.microsoft.com/office/drawing/2014/main" id="{A05365B1-C343-45DF-AD45-7634A38127D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4963" t="8933" r="7105" b="17543"/>
          <a:stretch/>
        </p:blipFill>
        <p:spPr>
          <a:xfrm>
            <a:off x="8818605" y="3508690"/>
            <a:ext cx="2620180" cy="920658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圖片 5">
            <a:hlinkClick r:id="rId15" action="ppaction://hlinksldjump"/>
            <a:hlinkHover r:id="rId16" action="ppaction://hlinksldjump"/>
            <a:extLst>
              <a:ext uri="{FF2B5EF4-FFF2-40B4-BE49-F238E27FC236}">
                <a16:creationId xmlns:a16="http://schemas.microsoft.com/office/drawing/2014/main" id="{043100FC-EBAB-47D7-9C34-97A800BFC59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3495" t="8428" r="8898" b="19785"/>
          <a:stretch/>
        </p:blipFill>
        <p:spPr>
          <a:xfrm>
            <a:off x="6508607" y="4598018"/>
            <a:ext cx="2610459" cy="920658"/>
          </a:xfrm>
          <a:prstGeom prst="rect">
            <a:avLst/>
          </a:prstGeom>
        </p:spPr>
      </p:pic>
      <p:pic>
        <p:nvPicPr>
          <p:cNvPr id="7" name="圖片 6">
            <a:hlinkClick r:id="rId18" action="ppaction://hlinksldjump"/>
            <a:hlinkHover r:id="rId19" action="ppaction://hlinksldjump"/>
            <a:extLst>
              <a:ext uri="{FF2B5EF4-FFF2-40B4-BE49-F238E27FC236}">
                <a16:creationId xmlns:a16="http://schemas.microsoft.com/office/drawing/2014/main" id="{C424D99E-5316-491E-AC72-BFA2B029AB45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4180" t="10180" r="7886" b="21855"/>
          <a:stretch/>
        </p:blipFill>
        <p:spPr>
          <a:xfrm>
            <a:off x="8818603" y="5687346"/>
            <a:ext cx="2620182" cy="858643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D32C43A2-0105-4BC1-93D7-FC58539B499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82723" y="224381"/>
            <a:ext cx="4395597" cy="1286367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DFD4436C-4E62-4FB2-AF16-66DC4953B8F7}"/>
              </a:ext>
            </a:extLst>
          </p:cNvPr>
          <p:cNvSpPr txBox="1"/>
          <p:nvPr/>
        </p:nvSpPr>
        <p:spPr>
          <a:xfrm>
            <a:off x="1619928" y="1198680"/>
            <a:ext cx="3381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請點選右方按鈕</a:t>
            </a:r>
            <a:endParaRPr kumimoji="0" lang="zh-TW" altLang="en-US" sz="1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6825FA5E-BC8C-46D0-9DE4-0BE59D8D6289}"/>
              </a:ext>
            </a:extLst>
          </p:cNvPr>
          <p:cNvSpPr txBox="1"/>
          <p:nvPr/>
        </p:nvSpPr>
        <p:spPr>
          <a:xfrm>
            <a:off x="209550" y="6267450"/>
            <a:ext cx="590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156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5" name="矩形: 摺角紙張 14">
            <a:extLst>
              <a:ext uri="{FF2B5EF4-FFF2-40B4-BE49-F238E27FC236}">
                <a16:creationId xmlns:a16="http://schemas.microsoft.com/office/drawing/2014/main" id="{1DA90677-95A4-4947-B9EA-F00CC1403CD6}"/>
              </a:ext>
            </a:extLst>
          </p:cNvPr>
          <p:cNvSpPr/>
          <p:nvPr/>
        </p:nvSpPr>
        <p:spPr>
          <a:xfrm>
            <a:off x="262558" y="6214009"/>
            <a:ext cx="485361" cy="449710"/>
          </a:xfrm>
          <a:prstGeom prst="foldedCorner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D2538C09-123F-4650-87E1-717168BBE805}"/>
              </a:ext>
            </a:extLst>
          </p:cNvPr>
          <p:cNvGrpSpPr/>
          <p:nvPr/>
        </p:nvGrpSpPr>
        <p:grpSpPr>
          <a:xfrm>
            <a:off x="6394842" y="5643168"/>
            <a:ext cx="2837988" cy="1074196"/>
            <a:chOff x="8196264" y="5686965"/>
            <a:chExt cx="2837988" cy="1074196"/>
          </a:xfrm>
        </p:grpSpPr>
        <p:sp>
          <p:nvSpPr>
            <p:cNvPr id="17" name="文字方塊 16">
              <a:hlinkClick r:id="rId22" action="ppaction://hlinksldjump"/>
              <a:extLst>
                <a:ext uri="{FF2B5EF4-FFF2-40B4-BE49-F238E27FC236}">
                  <a16:creationId xmlns:a16="http://schemas.microsoft.com/office/drawing/2014/main" id="{F5FCD289-9B0C-4605-BB62-1F8FCAD3AFBB}"/>
                </a:ext>
              </a:extLst>
            </p:cNvPr>
            <p:cNvSpPr txBox="1"/>
            <p:nvPr/>
          </p:nvSpPr>
          <p:spPr>
            <a:xfrm>
              <a:off x="8877300" y="6019800"/>
              <a:ext cx="21569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>
                  <a:solidFill>
                    <a:schemeClr val="bg1"/>
                  </a:solidFill>
                  <a:latin typeface="Eras Bold ITC" panose="020B0907030504020204" pitchFamily="34" charset="0"/>
                </a:rPr>
                <a:t>SKIP</a:t>
              </a:r>
              <a:endParaRPr lang="zh-TW" altLang="en-US" sz="2400" dirty="0">
                <a:solidFill>
                  <a:schemeClr val="bg1"/>
                </a:solidFill>
                <a:latin typeface="Eras Bold ITC" panose="020B0907030504020204" pitchFamily="34" charset="0"/>
              </a:endParaRPr>
            </a:p>
          </p:txBody>
        </p:sp>
        <p:pic>
          <p:nvPicPr>
            <p:cNvPr id="18" name="Picture 2" descr="ãSKIP gif iconãçåçæå°çµæ">
              <a:extLst>
                <a:ext uri="{FF2B5EF4-FFF2-40B4-BE49-F238E27FC236}">
                  <a16:creationId xmlns:a16="http://schemas.microsoft.com/office/drawing/2014/main" id="{E07782F5-05B6-4894-B0BA-F98FD393044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6264" y="5686965"/>
              <a:ext cx="1074196" cy="1074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3623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51A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CBCC9AD9-4907-445F-A798-508765A8A2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277" y="1874262"/>
            <a:ext cx="6836360" cy="4985012"/>
          </a:xfrm>
          <a:prstGeom prst="rect">
            <a:avLst/>
          </a:prstGeom>
        </p:spPr>
      </p:pic>
      <p:pic>
        <p:nvPicPr>
          <p:cNvPr id="2" name="圖片 1">
            <a:hlinkClick r:id="rId3" action="ppaction://hlinksldjump"/>
            <a:hlinkHover r:id="rId4" action="ppaction://hlinksldjump"/>
            <a:extLst>
              <a:ext uri="{FF2B5EF4-FFF2-40B4-BE49-F238E27FC236}">
                <a16:creationId xmlns:a16="http://schemas.microsoft.com/office/drawing/2014/main" id="{3EE25013-D036-4871-A4DF-BED58B85C8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22" t="7667" r="8214" b="20081"/>
          <a:stretch/>
        </p:blipFill>
        <p:spPr>
          <a:xfrm>
            <a:off x="6493940" y="300111"/>
            <a:ext cx="2620179" cy="898569"/>
          </a:xfrm>
          <a:prstGeom prst="rect">
            <a:avLst/>
          </a:prstGeom>
        </p:spPr>
      </p:pic>
      <p:pic>
        <p:nvPicPr>
          <p:cNvPr id="3" name="圖片 2">
            <a:hlinkClick r:id="rId6" action="ppaction://hlinksldjump"/>
            <a:hlinkHover r:id="rId7" action="ppaction://hlinksldjump"/>
            <a:extLst>
              <a:ext uri="{FF2B5EF4-FFF2-40B4-BE49-F238E27FC236}">
                <a16:creationId xmlns:a16="http://schemas.microsoft.com/office/drawing/2014/main" id="{C24D4FA6-A1E0-4CEC-B4C3-C47134213CC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21" t="6693" r="7885" b="18226"/>
          <a:stretch/>
        </p:blipFill>
        <p:spPr>
          <a:xfrm>
            <a:off x="8818605" y="1374212"/>
            <a:ext cx="2620180" cy="920658"/>
          </a:xfrm>
          <a:prstGeom prst="rect">
            <a:avLst/>
          </a:prstGeom>
        </p:spPr>
      </p:pic>
      <p:pic>
        <p:nvPicPr>
          <p:cNvPr id="4" name="圖片 3">
            <a:hlinkClick r:id="rId9" action="ppaction://hlinksldjump"/>
            <a:hlinkHover r:id="rId10" action="ppaction://hlinksldjump"/>
            <a:extLst>
              <a:ext uri="{FF2B5EF4-FFF2-40B4-BE49-F238E27FC236}">
                <a16:creationId xmlns:a16="http://schemas.microsoft.com/office/drawing/2014/main" id="{951EDE9B-06E8-4FAA-8DFE-21DDE7428DF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584" t="10509" r="8809" b="17240"/>
          <a:stretch/>
        </p:blipFill>
        <p:spPr>
          <a:xfrm>
            <a:off x="6493941" y="2441451"/>
            <a:ext cx="2625128" cy="898569"/>
          </a:xfrm>
          <a:prstGeom prst="rect">
            <a:avLst/>
          </a:prstGeom>
        </p:spPr>
      </p:pic>
      <p:pic>
        <p:nvPicPr>
          <p:cNvPr id="5" name="圖片 4">
            <a:hlinkClick r:id="rId12" action="ppaction://hlinksldjump"/>
            <a:hlinkHover r:id="rId13" action="ppaction://hlinksldjump"/>
            <a:extLst>
              <a:ext uri="{FF2B5EF4-FFF2-40B4-BE49-F238E27FC236}">
                <a16:creationId xmlns:a16="http://schemas.microsoft.com/office/drawing/2014/main" id="{A05365B1-C343-45DF-AD45-7634A38127D9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4963" t="8933" r="7105" b="17543"/>
          <a:stretch/>
        </p:blipFill>
        <p:spPr>
          <a:xfrm>
            <a:off x="8818605" y="3508690"/>
            <a:ext cx="2620180" cy="920658"/>
          </a:xfrm>
          <a:prstGeom prst="rect">
            <a:avLst/>
          </a:prstGeom>
        </p:spPr>
      </p:pic>
      <p:pic>
        <p:nvPicPr>
          <p:cNvPr id="6" name="圖片 5">
            <a:hlinkClick r:id="rId15" action="ppaction://hlinksldjump"/>
            <a:hlinkHover r:id="rId16" action="ppaction://hlinksldjump"/>
            <a:extLst>
              <a:ext uri="{FF2B5EF4-FFF2-40B4-BE49-F238E27FC236}">
                <a16:creationId xmlns:a16="http://schemas.microsoft.com/office/drawing/2014/main" id="{043100FC-EBAB-47D7-9C34-97A800BFC59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3495" t="8428" r="8898" b="19785"/>
          <a:stretch/>
        </p:blipFill>
        <p:spPr>
          <a:xfrm>
            <a:off x="6508607" y="4598018"/>
            <a:ext cx="2610459" cy="920658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" name="圖片 6">
            <a:hlinkClick r:id="rId18" action="ppaction://hlinksldjump"/>
            <a:hlinkHover r:id="rId19" action="ppaction://hlinksldjump"/>
            <a:extLst>
              <a:ext uri="{FF2B5EF4-FFF2-40B4-BE49-F238E27FC236}">
                <a16:creationId xmlns:a16="http://schemas.microsoft.com/office/drawing/2014/main" id="{C424D99E-5316-491E-AC72-BFA2B029AB45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4180" t="10180" r="7886" b="21855"/>
          <a:stretch/>
        </p:blipFill>
        <p:spPr>
          <a:xfrm>
            <a:off x="8818603" y="5687346"/>
            <a:ext cx="2620182" cy="858643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D32C43A2-0105-4BC1-93D7-FC58539B499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82723" y="224381"/>
            <a:ext cx="4395597" cy="1286367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DFD4436C-4E62-4FB2-AF16-66DC4953B8F7}"/>
              </a:ext>
            </a:extLst>
          </p:cNvPr>
          <p:cNvSpPr txBox="1"/>
          <p:nvPr/>
        </p:nvSpPr>
        <p:spPr>
          <a:xfrm>
            <a:off x="1619928" y="1198680"/>
            <a:ext cx="3381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請點選右方按鈕</a:t>
            </a:r>
            <a:endParaRPr kumimoji="0" lang="zh-TW" altLang="en-US" sz="1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6825FA5E-BC8C-46D0-9DE4-0BE59D8D6289}"/>
              </a:ext>
            </a:extLst>
          </p:cNvPr>
          <p:cNvSpPr txBox="1"/>
          <p:nvPr/>
        </p:nvSpPr>
        <p:spPr>
          <a:xfrm>
            <a:off x="209550" y="6267450"/>
            <a:ext cx="590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156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5" name="矩形: 摺角紙張 14">
            <a:extLst>
              <a:ext uri="{FF2B5EF4-FFF2-40B4-BE49-F238E27FC236}">
                <a16:creationId xmlns:a16="http://schemas.microsoft.com/office/drawing/2014/main" id="{1DA90677-95A4-4947-B9EA-F00CC1403CD6}"/>
              </a:ext>
            </a:extLst>
          </p:cNvPr>
          <p:cNvSpPr/>
          <p:nvPr/>
        </p:nvSpPr>
        <p:spPr>
          <a:xfrm>
            <a:off x="262558" y="6214009"/>
            <a:ext cx="485361" cy="449710"/>
          </a:xfrm>
          <a:prstGeom prst="foldedCorner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C77DE858-CE40-48B4-BEFE-F5422CB20DC2}"/>
              </a:ext>
            </a:extLst>
          </p:cNvPr>
          <p:cNvGrpSpPr/>
          <p:nvPr/>
        </p:nvGrpSpPr>
        <p:grpSpPr>
          <a:xfrm>
            <a:off x="6394842" y="5643168"/>
            <a:ext cx="2837988" cy="1074196"/>
            <a:chOff x="8196264" y="5686965"/>
            <a:chExt cx="2837988" cy="1074196"/>
          </a:xfrm>
        </p:grpSpPr>
        <p:sp>
          <p:nvSpPr>
            <p:cNvPr id="17" name="文字方塊 16">
              <a:hlinkClick r:id="rId22" action="ppaction://hlinksldjump"/>
              <a:extLst>
                <a:ext uri="{FF2B5EF4-FFF2-40B4-BE49-F238E27FC236}">
                  <a16:creationId xmlns:a16="http://schemas.microsoft.com/office/drawing/2014/main" id="{799E8E5D-0257-49D3-9EA6-AFF78E3F066A}"/>
                </a:ext>
              </a:extLst>
            </p:cNvPr>
            <p:cNvSpPr txBox="1"/>
            <p:nvPr/>
          </p:nvSpPr>
          <p:spPr>
            <a:xfrm>
              <a:off x="8877300" y="6019800"/>
              <a:ext cx="21569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>
                  <a:solidFill>
                    <a:schemeClr val="bg1"/>
                  </a:solidFill>
                  <a:latin typeface="Eras Bold ITC" panose="020B0907030504020204" pitchFamily="34" charset="0"/>
                </a:rPr>
                <a:t>SKIP</a:t>
              </a:r>
              <a:endParaRPr lang="zh-TW" altLang="en-US" sz="2400" dirty="0">
                <a:solidFill>
                  <a:schemeClr val="bg1"/>
                </a:solidFill>
                <a:latin typeface="Eras Bold ITC" panose="020B0907030504020204" pitchFamily="34" charset="0"/>
              </a:endParaRPr>
            </a:p>
          </p:txBody>
        </p:sp>
        <p:pic>
          <p:nvPicPr>
            <p:cNvPr id="18" name="Picture 2" descr="ãSKIP gif iconãçåçæå°çµæ">
              <a:extLst>
                <a:ext uri="{FF2B5EF4-FFF2-40B4-BE49-F238E27FC236}">
                  <a16:creationId xmlns:a16="http://schemas.microsoft.com/office/drawing/2014/main" id="{FE447E39-BFD4-4AA6-A47C-86F2743EFFB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6264" y="5686965"/>
              <a:ext cx="1074196" cy="1074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9327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51A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CBCC9AD9-4907-445F-A798-508765A8A2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277" y="1874262"/>
            <a:ext cx="6836360" cy="4985012"/>
          </a:xfrm>
          <a:prstGeom prst="rect">
            <a:avLst/>
          </a:prstGeom>
        </p:spPr>
      </p:pic>
      <p:pic>
        <p:nvPicPr>
          <p:cNvPr id="2" name="圖片 1">
            <a:hlinkClick r:id="rId3" action="ppaction://hlinksldjump"/>
            <a:hlinkHover r:id="rId4" action="ppaction://hlinksldjump"/>
            <a:extLst>
              <a:ext uri="{FF2B5EF4-FFF2-40B4-BE49-F238E27FC236}">
                <a16:creationId xmlns:a16="http://schemas.microsoft.com/office/drawing/2014/main" id="{3EE25013-D036-4871-A4DF-BED58B85C8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22" t="7667" r="8214" b="20081"/>
          <a:stretch/>
        </p:blipFill>
        <p:spPr>
          <a:xfrm>
            <a:off x="6493940" y="300111"/>
            <a:ext cx="2620179" cy="898569"/>
          </a:xfrm>
          <a:prstGeom prst="rect">
            <a:avLst/>
          </a:prstGeom>
        </p:spPr>
      </p:pic>
      <p:pic>
        <p:nvPicPr>
          <p:cNvPr id="3" name="圖片 2">
            <a:hlinkClick r:id="rId6" action="ppaction://hlinksldjump"/>
            <a:hlinkHover r:id="rId7" action="ppaction://hlinksldjump"/>
            <a:extLst>
              <a:ext uri="{FF2B5EF4-FFF2-40B4-BE49-F238E27FC236}">
                <a16:creationId xmlns:a16="http://schemas.microsoft.com/office/drawing/2014/main" id="{C24D4FA6-A1E0-4CEC-B4C3-C47134213CC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21" t="6693" r="7885" b="18226"/>
          <a:stretch/>
        </p:blipFill>
        <p:spPr>
          <a:xfrm>
            <a:off x="8818605" y="1374212"/>
            <a:ext cx="2620180" cy="920658"/>
          </a:xfrm>
          <a:prstGeom prst="rect">
            <a:avLst/>
          </a:prstGeom>
        </p:spPr>
      </p:pic>
      <p:pic>
        <p:nvPicPr>
          <p:cNvPr id="4" name="圖片 3">
            <a:hlinkClick r:id="rId9" action="ppaction://hlinksldjump"/>
            <a:hlinkHover r:id="rId10" action="ppaction://hlinksldjump"/>
            <a:extLst>
              <a:ext uri="{FF2B5EF4-FFF2-40B4-BE49-F238E27FC236}">
                <a16:creationId xmlns:a16="http://schemas.microsoft.com/office/drawing/2014/main" id="{951EDE9B-06E8-4FAA-8DFE-21DDE7428DF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584" t="10509" r="8809" b="17240"/>
          <a:stretch/>
        </p:blipFill>
        <p:spPr>
          <a:xfrm>
            <a:off x="6493941" y="2441451"/>
            <a:ext cx="2625128" cy="898569"/>
          </a:xfrm>
          <a:prstGeom prst="rect">
            <a:avLst/>
          </a:prstGeom>
        </p:spPr>
      </p:pic>
      <p:pic>
        <p:nvPicPr>
          <p:cNvPr id="5" name="圖片 4">
            <a:hlinkClick r:id="rId12" action="ppaction://hlinksldjump"/>
            <a:hlinkHover r:id="rId13" action="ppaction://hlinksldjump"/>
            <a:extLst>
              <a:ext uri="{FF2B5EF4-FFF2-40B4-BE49-F238E27FC236}">
                <a16:creationId xmlns:a16="http://schemas.microsoft.com/office/drawing/2014/main" id="{A05365B1-C343-45DF-AD45-7634A38127D9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4963" t="8933" r="7105" b="17543"/>
          <a:stretch/>
        </p:blipFill>
        <p:spPr>
          <a:xfrm>
            <a:off x="8818605" y="3508690"/>
            <a:ext cx="2620180" cy="920658"/>
          </a:xfrm>
          <a:prstGeom prst="rect">
            <a:avLst/>
          </a:prstGeom>
        </p:spPr>
      </p:pic>
      <p:pic>
        <p:nvPicPr>
          <p:cNvPr id="6" name="圖片 5">
            <a:hlinkClick r:id="rId15" action="ppaction://hlinksldjump"/>
            <a:hlinkHover r:id="rId16" action="ppaction://hlinksldjump"/>
            <a:extLst>
              <a:ext uri="{FF2B5EF4-FFF2-40B4-BE49-F238E27FC236}">
                <a16:creationId xmlns:a16="http://schemas.microsoft.com/office/drawing/2014/main" id="{043100FC-EBAB-47D7-9C34-97A800BFC59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3495" t="8428" r="8898" b="19785"/>
          <a:stretch/>
        </p:blipFill>
        <p:spPr>
          <a:xfrm>
            <a:off x="6508607" y="4598018"/>
            <a:ext cx="2610459" cy="920658"/>
          </a:xfrm>
          <a:prstGeom prst="rect">
            <a:avLst/>
          </a:prstGeom>
        </p:spPr>
      </p:pic>
      <p:pic>
        <p:nvPicPr>
          <p:cNvPr id="7" name="圖片 6">
            <a:hlinkClick r:id="rId18" action="ppaction://hlinksldjump"/>
            <a:hlinkHover r:id="rId19" action="ppaction://hlinksldjump"/>
            <a:extLst>
              <a:ext uri="{FF2B5EF4-FFF2-40B4-BE49-F238E27FC236}">
                <a16:creationId xmlns:a16="http://schemas.microsoft.com/office/drawing/2014/main" id="{C424D99E-5316-491E-AC72-BFA2B029AB45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4180" t="10180" r="7886" b="21855"/>
          <a:stretch/>
        </p:blipFill>
        <p:spPr>
          <a:xfrm>
            <a:off x="8818603" y="5687346"/>
            <a:ext cx="2620182" cy="858643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D32C43A2-0105-4BC1-93D7-FC58539B499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82723" y="224381"/>
            <a:ext cx="4395597" cy="1286367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DFD4436C-4E62-4FB2-AF16-66DC4953B8F7}"/>
              </a:ext>
            </a:extLst>
          </p:cNvPr>
          <p:cNvSpPr txBox="1"/>
          <p:nvPr/>
        </p:nvSpPr>
        <p:spPr>
          <a:xfrm>
            <a:off x="1619928" y="1198680"/>
            <a:ext cx="3381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請點選右方按鈕</a:t>
            </a:r>
            <a:endParaRPr kumimoji="0" lang="zh-TW" altLang="en-US" sz="1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6825FA5E-BC8C-46D0-9DE4-0BE59D8D6289}"/>
              </a:ext>
            </a:extLst>
          </p:cNvPr>
          <p:cNvSpPr txBox="1"/>
          <p:nvPr/>
        </p:nvSpPr>
        <p:spPr>
          <a:xfrm>
            <a:off x="209550" y="6267450"/>
            <a:ext cx="590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156</a:t>
            </a: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5" name="矩形: 摺角紙張 14">
            <a:extLst>
              <a:ext uri="{FF2B5EF4-FFF2-40B4-BE49-F238E27FC236}">
                <a16:creationId xmlns:a16="http://schemas.microsoft.com/office/drawing/2014/main" id="{1DA90677-95A4-4947-B9EA-F00CC1403CD6}"/>
              </a:ext>
            </a:extLst>
          </p:cNvPr>
          <p:cNvSpPr/>
          <p:nvPr/>
        </p:nvSpPr>
        <p:spPr>
          <a:xfrm>
            <a:off x="262558" y="6214009"/>
            <a:ext cx="485361" cy="449710"/>
          </a:xfrm>
          <a:prstGeom prst="foldedCorner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7EC6BA97-B5BB-435C-8444-549EC8DC77ED}"/>
              </a:ext>
            </a:extLst>
          </p:cNvPr>
          <p:cNvGrpSpPr/>
          <p:nvPr/>
        </p:nvGrpSpPr>
        <p:grpSpPr>
          <a:xfrm>
            <a:off x="6394842" y="5643168"/>
            <a:ext cx="2837988" cy="1074196"/>
            <a:chOff x="8196264" y="5686965"/>
            <a:chExt cx="2837988" cy="1074196"/>
          </a:xfrm>
        </p:grpSpPr>
        <p:sp>
          <p:nvSpPr>
            <p:cNvPr id="17" name="文字方塊 16">
              <a:hlinkClick r:id="rId22" action="ppaction://hlinksldjump"/>
              <a:extLst>
                <a:ext uri="{FF2B5EF4-FFF2-40B4-BE49-F238E27FC236}">
                  <a16:creationId xmlns:a16="http://schemas.microsoft.com/office/drawing/2014/main" id="{BD781CFB-8273-46FE-ABC9-E3F814181FBB}"/>
                </a:ext>
              </a:extLst>
            </p:cNvPr>
            <p:cNvSpPr txBox="1"/>
            <p:nvPr/>
          </p:nvSpPr>
          <p:spPr>
            <a:xfrm>
              <a:off x="8877300" y="6019800"/>
              <a:ext cx="21569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>
                  <a:solidFill>
                    <a:schemeClr val="bg1"/>
                  </a:solidFill>
                  <a:latin typeface="Eras Bold ITC" panose="020B0907030504020204" pitchFamily="34" charset="0"/>
                </a:rPr>
                <a:t>SKIP</a:t>
              </a:r>
              <a:endParaRPr lang="zh-TW" altLang="en-US" sz="2400" dirty="0">
                <a:solidFill>
                  <a:schemeClr val="bg1"/>
                </a:solidFill>
                <a:latin typeface="Eras Bold ITC" panose="020B0907030504020204" pitchFamily="34" charset="0"/>
              </a:endParaRPr>
            </a:p>
          </p:txBody>
        </p:sp>
        <p:pic>
          <p:nvPicPr>
            <p:cNvPr id="18" name="Picture 2" descr="ãSKIP gif iconãçåçæå°çµæ">
              <a:extLst>
                <a:ext uri="{FF2B5EF4-FFF2-40B4-BE49-F238E27FC236}">
                  <a16:creationId xmlns:a16="http://schemas.microsoft.com/office/drawing/2014/main" id="{A6510BA8-E706-440A-8EBD-6FD29B04E9D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6264" y="5686965"/>
              <a:ext cx="1074196" cy="1074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9361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BD6A1919-DC01-4982-A4AA-D023B2D37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00037"/>
            <a:ext cx="5610225" cy="6257925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D1577084-2E84-4BC3-A07C-DF8ACA40B676}"/>
              </a:ext>
            </a:extLst>
          </p:cNvPr>
          <p:cNvSpPr txBox="1"/>
          <p:nvPr/>
        </p:nvSpPr>
        <p:spPr>
          <a:xfrm>
            <a:off x="985630" y="2828619"/>
            <a:ext cx="56102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l"/>
            </a:pPr>
            <a:r>
              <a:rPr lang="zh-TW" altLang="en-US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理性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有計畫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地面對抉擇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l"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客觀冷靜的態度蒐集資料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l"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考慮各種可能影響因素後</a:t>
            </a:r>
            <a:b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再做出適合自己的決定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09DA802-C78D-4C89-B937-835FFA152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436" y="782129"/>
            <a:ext cx="3720217" cy="1564399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0442AEB3-5F94-4F73-8C80-123CB562F446}"/>
              </a:ext>
            </a:extLst>
          </p:cNvPr>
          <p:cNvSpPr txBox="1"/>
          <p:nvPr/>
        </p:nvSpPr>
        <p:spPr>
          <a:xfrm>
            <a:off x="209550" y="6267450"/>
            <a:ext cx="590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156</a:t>
            </a:r>
            <a:endParaRPr lang="zh-TW" altLang="en-US" dirty="0"/>
          </a:p>
        </p:txBody>
      </p:sp>
      <p:sp>
        <p:nvSpPr>
          <p:cNvPr id="7" name="矩形: 摺角紙張 6">
            <a:extLst>
              <a:ext uri="{FF2B5EF4-FFF2-40B4-BE49-F238E27FC236}">
                <a16:creationId xmlns:a16="http://schemas.microsoft.com/office/drawing/2014/main" id="{C099972E-A676-43FB-9600-6BD498167D0B}"/>
              </a:ext>
            </a:extLst>
          </p:cNvPr>
          <p:cNvSpPr/>
          <p:nvPr/>
        </p:nvSpPr>
        <p:spPr>
          <a:xfrm>
            <a:off x="262558" y="6214009"/>
            <a:ext cx="485361" cy="449710"/>
          </a:xfrm>
          <a:prstGeom prst="foldedCorner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888D6340-CAAB-4D29-9E4D-F9074B952A38}"/>
              </a:ext>
            </a:extLst>
          </p:cNvPr>
          <p:cNvGrpSpPr/>
          <p:nvPr/>
        </p:nvGrpSpPr>
        <p:grpSpPr>
          <a:xfrm>
            <a:off x="4080659" y="5495021"/>
            <a:ext cx="2837988" cy="1074196"/>
            <a:chOff x="8196264" y="5686965"/>
            <a:chExt cx="2837988" cy="1074196"/>
          </a:xfrm>
        </p:grpSpPr>
        <p:sp>
          <p:nvSpPr>
            <p:cNvPr id="9" name="文字方塊 8">
              <a:hlinkClick r:id="rId4" action="ppaction://hlinksldjump"/>
              <a:extLst>
                <a:ext uri="{FF2B5EF4-FFF2-40B4-BE49-F238E27FC236}">
                  <a16:creationId xmlns:a16="http://schemas.microsoft.com/office/drawing/2014/main" id="{7858B0A2-4B2F-4D7B-A634-819FFD601C73}"/>
                </a:ext>
              </a:extLst>
            </p:cNvPr>
            <p:cNvSpPr txBox="1"/>
            <p:nvPr/>
          </p:nvSpPr>
          <p:spPr>
            <a:xfrm>
              <a:off x="8877300" y="6019800"/>
              <a:ext cx="21569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>
                  <a:solidFill>
                    <a:srgbClr val="698B5B"/>
                  </a:solidFill>
                  <a:latin typeface="Eras Bold ITC" panose="020B0907030504020204" pitchFamily="34" charset="0"/>
                </a:rPr>
                <a:t>BACK</a:t>
              </a:r>
              <a:endParaRPr lang="zh-TW" altLang="en-US" sz="2400" dirty="0">
                <a:solidFill>
                  <a:srgbClr val="698B5B"/>
                </a:solidFill>
                <a:latin typeface="Eras Bold ITC" panose="020B0907030504020204" pitchFamily="34" charset="0"/>
              </a:endParaRPr>
            </a:p>
          </p:txBody>
        </p:sp>
        <p:pic>
          <p:nvPicPr>
            <p:cNvPr id="10" name="Picture 2" descr="ãSKIP gif iconãçåçæå°çµæ">
              <a:extLst>
                <a:ext uri="{FF2B5EF4-FFF2-40B4-BE49-F238E27FC236}">
                  <a16:creationId xmlns:a16="http://schemas.microsoft.com/office/drawing/2014/main" id="{E93149FA-D3DC-493A-9A24-78097F1EF70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6264" y="5686965"/>
              <a:ext cx="1074196" cy="1074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7004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flip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C0DDA92-2804-4EF7-A0D7-F103347F7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6818" y="2905945"/>
            <a:ext cx="4857750" cy="332422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96227EEB-88A5-4926-9941-A30D075FB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384" y="799247"/>
            <a:ext cx="3776663" cy="1565855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D0B7552F-E1DC-406F-9C14-F27DF5197F42}"/>
              </a:ext>
            </a:extLst>
          </p:cNvPr>
          <p:cNvSpPr txBox="1"/>
          <p:nvPr/>
        </p:nvSpPr>
        <p:spPr>
          <a:xfrm>
            <a:off x="1145485" y="2905945"/>
            <a:ext cx="4632463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l"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堅信船到橋頭自然直</a:t>
            </a:r>
            <a:b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一切順其自然</a:t>
            </a:r>
            <a:endParaRPr lang="en-US" altLang="zh-TW" sz="32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l"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其實不做決定，也可</a:t>
            </a:r>
            <a:b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說是在逃避做決定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90EBE473-A053-47D7-813E-89C23CF3247C}"/>
              </a:ext>
            </a:extLst>
          </p:cNvPr>
          <p:cNvSpPr txBox="1"/>
          <p:nvPr/>
        </p:nvSpPr>
        <p:spPr>
          <a:xfrm>
            <a:off x="209550" y="6267450"/>
            <a:ext cx="590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156</a:t>
            </a:r>
            <a:endParaRPr lang="zh-TW" altLang="en-US" dirty="0"/>
          </a:p>
        </p:txBody>
      </p:sp>
      <p:sp>
        <p:nvSpPr>
          <p:cNvPr id="10" name="矩形: 摺角紙張 9">
            <a:extLst>
              <a:ext uri="{FF2B5EF4-FFF2-40B4-BE49-F238E27FC236}">
                <a16:creationId xmlns:a16="http://schemas.microsoft.com/office/drawing/2014/main" id="{64994DA8-44AC-430E-AAD9-5D8C096978D1}"/>
              </a:ext>
            </a:extLst>
          </p:cNvPr>
          <p:cNvSpPr/>
          <p:nvPr/>
        </p:nvSpPr>
        <p:spPr>
          <a:xfrm>
            <a:off x="262558" y="6214009"/>
            <a:ext cx="485361" cy="449710"/>
          </a:xfrm>
          <a:prstGeom prst="foldedCorner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033D5415-3FAA-4C89-B410-22D2B3AC9005}"/>
              </a:ext>
            </a:extLst>
          </p:cNvPr>
          <p:cNvGrpSpPr/>
          <p:nvPr/>
        </p:nvGrpSpPr>
        <p:grpSpPr>
          <a:xfrm>
            <a:off x="4080659" y="5495021"/>
            <a:ext cx="2837988" cy="1074196"/>
            <a:chOff x="8196264" y="5686965"/>
            <a:chExt cx="2837988" cy="1074196"/>
          </a:xfrm>
        </p:grpSpPr>
        <p:sp>
          <p:nvSpPr>
            <p:cNvPr id="12" name="文字方塊 11">
              <a:hlinkClick r:id="rId4" action="ppaction://hlinksldjump"/>
              <a:extLst>
                <a:ext uri="{FF2B5EF4-FFF2-40B4-BE49-F238E27FC236}">
                  <a16:creationId xmlns:a16="http://schemas.microsoft.com/office/drawing/2014/main" id="{6D9C61F3-41CB-484E-B55B-78A56483FC10}"/>
                </a:ext>
              </a:extLst>
            </p:cNvPr>
            <p:cNvSpPr txBox="1"/>
            <p:nvPr/>
          </p:nvSpPr>
          <p:spPr>
            <a:xfrm>
              <a:off x="8877300" y="6019800"/>
              <a:ext cx="21569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>
                  <a:solidFill>
                    <a:srgbClr val="698B5B"/>
                  </a:solidFill>
                  <a:latin typeface="Eras Bold ITC" panose="020B0907030504020204" pitchFamily="34" charset="0"/>
                </a:rPr>
                <a:t>BACK</a:t>
              </a:r>
              <a:endParaRPr lang="zh-TW" altLang="en-US" sz="2400" dirty="0">
                <a:solidFill>
                  <a:srgbClr val="698B5B"/>
                </a:solidFill>
                <a:latin typeface="Eras Bold ITC" panose="020B0907030504020204" pitchFamily="34" charset="0"/>
              </a:endParaRPr>
            </a:p>
          </p:txBody>
        </p:sp>
        <p:pic>
          <p:nvPicPr>
            <p:cNvPr id="13" name="Picture 2" descr="ãSKIP gif iconãçåçæå°çµæ">
              <a:extLst>
                <a:ext uri="{FF2B5EF4-FFF2-40B4-BE49-F238E27FC236}">
                  <a16:creationId xmlns:a16="http://schemas.microsoft.com/office/drawing/2014/main" id="{CA74A3ED-28D6-4BCE-9466-CDAED33CF2E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6264" y="5686965"/>
              <a:ext cx="1074196" cy="1074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0221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flip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3EC79C44-A591-448C-A50F-15823F1F2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096000" y="782598"/>
            <a:ext cx="5667375" cy="57531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37F233D-97C9-4268-8463-6CD476494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9042" y="528017"/>
            <a:ext cx="3815095" cy="1592331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F9861F2F-0691-4446-877F-22013E259B33}"/>
              </a:ext>
            </a:extLst>
          </p:cNvPr>
          <p:cNvSpPr txBox="1"/>
          <p:nvPr/>
        </p:nvSpPr>
        <p:spPr>
          <a:xfrm>
            <a:off x="796224" y="2349981"/>
            <a:ext cx="546735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l"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又稱為</a:t>
            </a:r>
            <a:r>
              <a:rPr lang="zh-TW" altLang="en-US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拖延型</a:t>
            </a:r>
            <a:endParaRPr lang="en-US" altLang="zh-TW" sz="32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l"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決定能拖多久就拖多久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l"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可能清楚有什麼選擇</a:t>
            </a:r>
            <a:b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但卻無法下定決心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l"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外在資訊不足或個性使然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C696F19E-2C9B-4E34-884E-0DDC05011B39}"/>
              </a:ext>
            </a:extLst>
          </p:cNvPr>
          <p:cNvSpPr txBox="1"/>
          <p:nvPr/>
        </p:nvSpPr>
        <p:spPr>
          <a:xfrm>
            <a:off x="209550" y="6267450"/>
            <a:ext cx="590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156</a:t>
            </a:r>
            <a:endParaRPr lang="zh-TW" altLang="en-US" dirty="0"/>
          </a:p>
        </p:txBody>
      </p:sp>
      <p:sp>
        <p:nvSpPr>
          <p:cNvPr id="9" name="矩形: 摺角紙張 8">
            <a:extLst>
              <a:ext uri="{FF2B5EF4-FFF2-40B4-BE49-F238E27FC236}">
                <a16:creationId xmlns:a16="http://schemas.microsoft.com/office/drawing/2014/main" id="{6E59DB8D-19F4-4BC5-841D-D7357DDE428F}"/>
              </a:ext>
            </a:extLst>
          </p:cNvPr>
          <p:cNvSpPr/>
          <p:nvPr/>
        </p:nvSpPr>
        <p:spPr>
          <a:xfrm>
            <a:off x="262558" y="6214009"/>
            <a:ext cx="485361" cy="449710"/>
          </a:xfrm>
          <a:prstGeom prst="foldedCorner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F3BB583C-9373-4D40-A3B2-B9B690A0813D}"/>
              </a:ext>
            </a:extLst>
          </p:cNvPr>
          <p:cNvGrpSpPr/>
          <p:nvPr/>
        </p:nvGrpSpPr>
        <p:grpSpPr>
          <a:xfrm>
            <a:off x="4050679" y="5693797"/>
            <a:ext cx="2837988" cy="1074196"/>
            <a:chOff x="8196264" y="5686965"/>
            <a:chExt cx="2837988" cy="1074196"/>
          </a:xfrm>
        </p:grpSpPr>
        <p:sp>
          <p:nvSpPr>
            <p:cNvPr id="11" name="文字方塊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82519D1A-19DC-4D29-A5EC-0FF1F51D01D2}"/>
                </a:ext>
              </a:extLst>
            </p:cNvPr>
            <p:cNvSpPr txBox="1"/>
            <p:nvPr/>
          </p:nvSpPr>
          <p:spPr>
            <a:xfrm>
              <a:off x="8877300" y="6019800"/>
              <a:ext cx="21569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>
                  <a:solidFill>
                    <a:srgbClr val="698B5B"/>
                  </a:solidFill>
                  <a:latin typeface="Eras Bold ITC" panose="020B0907030504020204" pitchFamily="34" charset="0"/>
                </a:rPr>
                <a:t>BACK</a:t>
              </a:r>
              <a:endParaRPr lang="zh-TW" altLang="en-US" sz="2400" dirty="0">
                <a:solidFill>
                  <a:srgbClr val="698B5B"/>
                </a:solidFill>
                <a:latin typeface="Eras Bold ITC" panose="020B0907030504020204" pitchFamily="34" charset="0"/>
              </a:endParaRPr>
            </a:p>
          </p:txBody>
        </p:sp>
        <p:pic>
          <p:nvPicPr>
            <p:cNvPr id="12" name="Picture 2" descr="ãSKIP gif iconãçåçæå°çµæ">
              <a:extLst>
                <a:ext uri="{FF2B5EF4-FFF2-40B4-BE49-F238E27FC236}">
                  <a16:creationId xmlns:a16="http://schemas.microsoft.com/office/drawing/2014/main" id="{F4A0D20F-89B8-4C21-A7BC-B1A5EA4CCC8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6264" y="5686965"/>
              <a:ext cx="1074196" cy="1074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7115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flip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n standing in the middle of woods">
            <a:extLst>
              <a:ext uri="{FF2B5EF4-FFF2-40B4-BE49-F238E27FC236}">
                <a16:creationId xmlns:a16="http://schemas.microsoft.com/office/drawing/2014/main" id="{5426FFA6-8700-4A04-9AE6-AFF85256FB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29" b="7634"/>
          <a:stretch/>
        </p:blipFill>
        <p:spPr bwMode="auto">
          <a:xfrm>
            <a:off x="-1" y="0"/>
            <a:ext cx="12192001" cy="6854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ãquestion iconãçåçæå°çµæ">
            <a:extLst>
              <a:ext uri="{FF2B5EF4-FFF2-40B4-BE49-F238E27FC236}">
                <a16:creationId xmlns:a16="http://schemas.microsoft.com/office/drawing/2014/main" id="{00155382-3C16-47FE-BBA8-6473E736B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487" y="1974439"/>
            <a:ext cx="1124564" cy="112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語音泡泡: 橢圓形 1">
            <a:extLst>
              <a:ext uri="{FF2B5EF4-FFF2-40B4-BE49-F238E27FC236}">
                <a16:creationId xmlns:a16="http://schemas.microsoft.com/office/drawing/2014/main" id="{4A762C84-7D9D-49E5-B343-91B65A3A3E3A}"/>
              </a:ext>
            </a:extLst>
          </p:cNvPr>
          <p:cNvSpPr/>
          <p:nvPr/>
        </p:nvSpPr>
        <p:spPr>
          <a:xfrm>
            <a:off x="4400550" y="3047981"/>
            <a:ext cx="781050" cy="758929"/>
          </a:xfrm>
          <a:prstGeom prst="wedgeEllipseCallout">
            <a:avLst>
              <a:gd name="adj1" fmla="val 57216"/>
              <a:gd name="adj2" fmla="val 32379"/>
            </a:avLst>
          </a:prstGeom>
          <a:noFill/>
          <a:ln w="76200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solidFill>
                  <a:srgbClr val="CCCCCC"/>
                </a:solidFill>
                <a:latin typeface="Kozuka Mincho Pro M" panose="02020600000000000000" pitchFamily="18" charset="-128"/>
                <a:ea typeface="Kozuka Mincho Pro M" panose="02020600000000000000" pitchFamily="18" charset="-128"/>
              </a:rPr>
              <a:t>？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836E079-1D6C-4E73-ABC0-14FCB1979D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986" y="223178"/>
            <a:ext cx="9784928" cy="203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13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8182604-CDFA-4B43-96FE-68EE870A1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4663" y="1476375"/>
            <a:ext cx="4829175" cy="479107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C69137A4-52F3-4D31-967A-55D9958BD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6635" y="561976"/>
            <a:ext cx="3730704" cy="1567792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0A4A2326-B469-4356-86ED-A7EB14C24CA2}"/>
              </a:ext>
            </a:extLst>
          </p:cNvPr>
          <p:cNvSpPr txBox="1"/>
          <p:nvPr/>
        </p:nvSpPr>
        <p:spPr>
          <a:xfrm>
            <a:off x="800100" y="2462603"/>
            <a:ext cx="566737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l"/>
            </a:pPr>
            <a:r>
              <a:rPr lang="zh-TW" altLang="en-US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依當時的情緒做決定</a:t>
            </a:r>
            <a:br>
              <a:rPr lang="en-US" altLang="zh-TW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無任何的根據</a:t>
            </a:r>
            <a:endParaRPr lang="en-US" altLang="zh-TW" sz="32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l"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只要我喜歡，有什麼不可以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l"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所做的決定可能滿足心情</a:t>
            </a:r>
            <a:b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卻未必符合個人的需求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CEE635CA-FBA6-4F62-9815-E6C4B67BD18F}"/>
              </a:ext>
            </a:extLst>
          </p:cNvPr>
          <p:cNvSpPr txBox="1"/>
          <p:nvPr/>
        </p:nvSpPr>
        <p:spPr>
          <a:xfrm>
            <a:off x="209550" y="6267450"/>
            <a:ext cx="590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157</a:t>
            </a:r>
            <a:endParaRPr lang="zh-TW" altLang="en-US" dirty="0"/>
          </a:p>
        </p:txBody>
      </p:sp>
      <p:sp>
        <p:nvSpPr>
          <p:cNvPr id="9" name="矩形: 摺角紙張 8">
            <a:extLst>
              <a:ext uri="{FF2B5EF4-FFF2-40B4-BE49-F238E27FC236}">
                <a16:creationId xmlns:a16="http://schemas.microsoft.com/office/drawing/2014/main" id="{BB22F5B2-5D31-491B-83CC-D3AA6099D3D6}"/>
              </a:ext>
            </a:extLst>
          </p:cNvPr>
          <p:cNvSpPr/>
          <p:nvPr/>
        </p:nvSpPr>
        <p:spPr>
          <a:xfrm>
            <a:off x="262558" y="6214009"/>
            <a:ext cx="485361" cy="449710"/>
          </a:xfrm>
          <a:prstGeom prst="foldedCorner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EF7A3A86-19FF-40B1-B8DB-5F942E25418A}"/>
              </a:ext>
            </a:extLst>
          </p:cNvPr>
          <p:cNvGrpSpPr/>
          <p:nvPr/>
        </p:nvGrpSpPr>
        <p:grpSpPr>
          <a:xfrm>
            <a:off x="4080659" y="5495021"/>
            <a:ext cx="2837988" cy="1074196"/>
            <a:chOff x="8196264" y="5686965"/>
            <a:chExt cx="2837988" cy="1074196"/>
          </a:xfrm>
        </p:grpSpPr>
        <p:sp>
          <p:nvSpPr>
            <p:cNvPr id="11" name="文字方塊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221DCA5B-A9C4-4C92-93DD-E545D20F7A7C}"/>
                </a:ext>
              </a:extLst>
            </p:cNvPr>
            <p:cNvSpPr txBox="1"/>
            <p:nvPr/>
          </p:nvSpPr>
          <p:spPr>
            <a:xfrm>
              <a:off x="8877300" y="6019800"/>
              <a:ext cx="21569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>
                  <a:solidFill>
                    <a:srgbClr val="698B5B"/>
                  </a:solidFill>
                  <a:latin typeface="Eras Bold ITC" panose="020B0907030504020204" pitchFamily="34" charset="0"/>
                </a:rPr>
                <a:t>BACK</a:t>
              </a:r>
              <a:endParaRPr lang="zh-TW" altLang="en-US" sz="2400" dirty="0">
                <a:solidFill>
                  <a:srgbClr val="698B5B"/>
                </a:solidFill>
                <a:latin typeface="Eras Bold ITC" panose="020B0907030504020204" pitchFamily="34" charset="0"/>
              </a:endParaRPr>
            </a:p>
          </p:txBody>
        </p:sp>
        <p:pic>
          <p:nvPicPr>
            <p:cNvPr id="12" name="Picture 2" descr="ãSKIP gif iconãçåçæå°çµæ">
              <a:extLst>
                <a:ext uri="{FF2B5EF4-FFF2-40B4-BE49-F238E27FC236}">
                  <a16:creationId xmlns:a16="http://schemas.microsoft.com/office/drawing/2014/main" id="{0F02BF7A-E560-4A11-9771-8A88BF7D52F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6264" y="5686965"/>
              <a:ext cx="1074196" cy="1074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6925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flip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01BC97FF-1887-4803-B632-ACB2467053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4650" y="1652587"/>
            <a:ext cx="4953000" cy="500062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9A396714-FDA3-49E2-9ED6-81BA97483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1674" y="603254"/>
            <a:ext cx="3715677" cy="1599273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C51F3DA4-50A1-4F6E-8AE2-CA9C565DE9E9}"/>
              </a:ext>
            </a:extLst>
          </p:cNvPr>
          <p:cNvSpPr txBox="1"/>
          <p:nvPr/>
        </p:nvSpPr>
        <p:spPr>
          <a:xfrm>
            <a:off x="800100" y="2602771"/>
            <a:ext cx="54673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l"/>
            </a:pPr>
            <a:r>
              <a:rPr lang="zh-TW" altLang="en-US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完全依靠別人的意見</a:t>
            </a:r>
            <a:endParaRPr lang="en-US" altLang="zh-TW" sz="32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l"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由他人或環境來代做決定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l"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自己沒有自信、為了討好別人或不想承擔後果使然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F7C14126-5D60-468C-BFF1-C52BABFEB5A8}"/>
              </a:ext>
            </a:extLst>
          </p:cNvPr>
          <p:cNvSpPr txBox="1"/>
          <p:nvPr/>
        </p:nvSpPr>
        <p:spPr>
          <a:xfrm>
            <a:off x="209550" y="6267450"/>
            <a:ext cx="590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157</a:t>
            </a:r>
            <a:endParaRPr lang="zh-TW" altLang="en-US" dirty="0"/>
          </a:p>
        </p:txBody>
      </p:sp>
      <p:sp>
        <p:nvSpPr>
          <p:cNvPr id="9" name="矩形: 摺角紙張 8">
            <a:extLst>
              <a:ext uri="{FF2B5EF4-FFF2-40B4-BE49-F238E27FC236}">
                <a16:creationId xmlns:a16="http://schemas.microsoft.com/office/drawing/2014/main" id="{CDC6317F-67B5-4E4C-8586-B6DDE91D1197}"/>
              </a:ext>
            </a:extLst>
          </p:cNvPr>
          <p:cNvSpPr/>
          <p:nvPr/>
        </p:nvSpPr>
        <p:spPr>
          <a:xfrm>
            <a:off x="262558" y="6214009"/>
            <a:ext cx="485361" cy="449710"/>
          </a:xfrm>
          <a:prstGeom prst="foldedCorner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47DEC843-030A-4F8E-83B8-283877F62783}"/>
              </a:ext>
            </a:extLst>
          </p:cNvPr>
          <p:cNvGrpSpPr/>
          <p:nvPr/>
        </p:nvGrpSpPr>
        <p:grpSpPr>
          <a:xfrm>
            <a:off x="4080659" y="5495021"/>
            <a:ext cx="2837988" cy="1074196"/>
            <a:chOff x="8196264" y="5686965"/>
            <a:chExt cx="2837988" cy="1074196"/>
          </a:xfrm>
        </p:grpSpPr>
        <p:sp>
          <p:nvSpPr>
            <p:cNvPr id="11" name="文字方塊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0F275603-CA6E-42FC-B03E-C67A096E344D}"/>
                </a:ext>
              </a:extLst>
            </p:cNvPr>
            <p:cNvSpPr txBox="1"/>
            <p:nvPr/>
          </p:nvSpPr>
          <p:spPr>
            <a:xfrm>
              <a:off x="8877300" y="6019800"/>
              <a:ext cx="21569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>
                  <a:solidFill>
                    <a:srgbClr val="698B5B"/>
                  </a:solidFill>
                  <a:latin typeface="Eras Bold ITC" panose="020B0907030504020204" pitchFamily="34" charset="0"/>
                </a:rPr>
                <a:t>BACK</a:t>
              </a:r>
              <a:endParaRPr lang="zh-TW" altLang="en-US" sz="2400" dirty="0">
                <a:solidFill>
                  <a:srgbClr val="698B5B"/>
                </a:solidFill>
                <a:latin typeface="Eras Bold ITC" panose="020B0907030504020204" pitchFamily="34" charset="0"/>
              </a:endParaRPr>
            </a:p>
          </p:txBody>
        </p:sp>
        <p:pic>
          <p:nvPicPr>
            <p:cNvPr id="12" name="Picture 2" descr="ãSKIP gif iconãçåçæå°çµæ">
              <a:extLst>
                <a:ext uri="{FF2B5EF4-FFF2-40B4-BE49-F238E27FC236}">
                  <a16:creationId xmlns:a16="http://schemas.microsoft.com/office/drawing/2014/main" id="{34D865EC-EA7E-46A1-9C2D-A40C9DB7317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6264" y="5686965"/>
              <a:ext cx="1074196" cy="1074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2525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flip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4A984B0-818A-4B85-A2F1-F95550524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2100" y="864632"/>
            <a:ext cx="6610350" cy="577215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C3585638-4E39-4355-B46B-49D72BF51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5445" y="621532"/>
            <a:ext cx="3600450" cy="1526542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E2EDFC4C-3591-4420-B28C-1934E6EDA050}"/>
              </a:ext>
            </a:extLst>
          </p:cNvPr>
          <p:cNvSpPr txBox="1"/>
          <p:nvPr/>
        </p:nvSpPr>
        <p:spPr>
          <a:xfrm>
            <a:off x="968969" y="2999624"/>
            <a:ext cx="485340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l"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依當下</a:t>
            </a:r>
            <a:r>
              <a:rPr lang="zh-TW" altLang="en-US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直覺衝動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決定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l"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並沒有經過客觀蒐集</a:t>
            </a:r>
            <a:b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資料與比較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60BF477-E46A-48F7-A1ED-DCF54159ACAA}"/>
              </a:ext>
            </a:extLst>
          </p:cNvPr>
          <p:cNvSpPr txBox="1"/>
          <p:nvPr/>
        </p:nvSpPr>
        <p:spPr>
          <a:xfrm>
            <a:off x="209550" y="6267450"/>
            <a:ext cx="590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157</a:t>
            </a:r>
            <a:endParaRPr lang="zh-TW" altLang="en-US" dirty="0"/>
          </a:p>
        </p:txBody>
      </p:sp>
      <p:sp>
        <p:nvSpPr>
          <p:cNvPr id="9" name="矩形: 摺角紙張 8">
            <a:extLst>
              <a:ext uri="{FF2B5EF4-FFF2-40B4-BE49-F238E27FC236}">
                <a16:creationId xmlns:a16="http://schemas.microsoft.com/office/drawing/2014/main" id="{F7213D5E-6D63-498C-A3FD-7F00C9961503}"/>
              </a:ext>
            </a:extLst>
          </p:cNvPr>
          <p:cNvSpPr/>
          <p:nvPr/>
        </p:nvSpPr>
        <p:spPr>
          <a:xfrm>
            <a:off x="262558" y="6214009"/>
            <a:ext cx="485361" cy="449710"/>
          </a:xfrm>
          <a:prstGeom prst="foldedCorner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412C4B97-D880-47DF-B882-B5F4CF6EE917}"/>
              </a:ext>
            </a:extLst>
          </p:cNvPr>
          <p:cNvGrpSpPr/>
          <p:nvPr/>
        </p:nvGrpSpPr>
        <p:grpSpPr>
          <a:xfrm>
            <a:off x="2984382" y="4911151"/>
            <a:ext cx="2837988" cy="1074196"/>
            <a:chOff x="8196264" y="5686965"/>
            <a:chExt cx="2837988" cy="1074196"/>
          </a:xfrm>
        </p:grpSpPr>
        <p:sp>
          <p:nvSpPr>
            <p:cNvPr id="11" name="文字方塊 10">
              <a:hlinkClick r:id="rId4" action="ppaction://hlinksldjump"/>
              <a:extLst>
                <a:ext uri="{FF2B5EF4-FFF2-40B4-BE49-F238E27FC236}">
                  <a16:creationId xmlns:a16="http://schemas.microsoft.com/office/drawing/2014/main" id="{A8780BC5-9F08-4D15-8246-97856144F5A5}"/>
                </a:ext>
              </a:extLst>
            </p:cNvPr>
            <p:cNvSpPr txBox="1"/>
            <p:nvPr/>
          </p:nvSpPr>
          <p:spPr>
            <a:xfrm>
              <a:off x="8877300" y="6019800"/>
              <a:ext cx="21569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>
                  <a:solidFill>
                    <a:srgbClr val="698B5B"/>
                  </a:solidFill>
                  <a:latin typeface="Eras Bold ITC" panose="020B0907030504020204" pitchFamily="34" charset="0"/>
                </a:rPr>
                <a:t>BACK</a:t>
              </a:r>
              <a:endParaRPr lang="zh-TW" altLang="en-US" sz="2400" dirty="0">
                <a:solidFill>
                  <a:srgbClr val="698B5B"/>
                </a:solidFill>
                <a:latin typeface="Eras Bold ITC" panose="020B0907030504020204" pitchFamily="34" charset="0"/>
              </a:endParaRPr>
            </a:p>
          </p:txBody>
        </p:sp>
        <p:pic>
          <p:nvPicPr>
            <p:cNvPr id="12" name="Picture 2" descr="ãSKIP gif iconãçåçæå°çµæ">
              <a:extLst>
                <a:ext uri="{FF2B5EF4-FFF2-40B4-BE49-F238E27FC236}">
                  <a16:creationId xmlns:a16="http://schemas.microsoft.com/office/drawing/2014/main" id="{D367C8F6-E904-4EE9-967A-6A6F4E6825B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6264" y="5686965"/>
              <a:ext cx="1074196" cy="1074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0452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flip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DF768B42-7F8A-4866-8BDF-2B81669D2676}"/>
              </a:ext>
            </a:extLst>
          </p:cNvPr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E9EE802A-C729-41A5-8878-C2BED3D1C5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5">
                  <a:lumMod val="75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778" b="12963"/>
            <a:stretch/>
          </p:blipFill>
          <p:spPr>
            <a:xfrm>
              <a:off x="0" y="5880100"/>
              <a:ext cx="12192000" cy="977900"/>
            </a:xfrm>
            <a:prstGeom prst="rect">
              <a:avLst/>
            </a:prstGeom>
          </p:spPr>
        </p:pic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560FF13B-237B-44D2-AFFF-202130C9D5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5">
                  <a:lumMod val="75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948" b="74504"/>
            <a:stretch/>
          </p:blipFill>
          <p:spPr>
            <a:xfrm>
              <a:off x="0" y="0"/>
              <a:ext cx="12192000" cy="1251974"/>
            </a:xfrm>
            <a:prstGeom prst="rect">
              <a:avLst/>
            </a:prstGeom>
          </p:spPr>
        </p:pic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1A0882B3-8AD1-4486-8009-DA5E95438F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4194" b="87097" l="1140" r="97548">
                          <a14:foregroundMark x1="35673" y1="81668" x2="36773" y2="82419"/>
                          <a14:foregroundMark x1="40935" y1="79032" x2="40935" y2="78145"/>
                          <a14:foregroundMark x1="39282" y1="76694" x2="38426" y2="77016"/>
                          <a14:foregroundMark x1="23204" y1="82581" x2="24230" y2="83548"/>
                          <a14:foregroundMark x1="75314" y1="81855" x2="76112" y2="81452"/>
                          <a14:foregroundMark x1="81243" y1="80161" x2="81870" y2="80403"/>
                          <a14:foregroundMark x1="80844" y1="76290" x2="81528" y2="76694"/>
                          <a14:foregroundMark x1="84664" y1="78548" x2="85177" y2="79032"/>
                          <a14:foregroundMark x1="87799" y1="80565" x2="88655" y2="81855"/>
                          <a14:foregroundMark x1="92987" y1="82177" x2="92189" y2="81855"/>
                          <a14:foregroundMark x1="91847" y1="86694" x2="91220" y2="86694"/>
                          <a14:foregroundMark x1="95382" y1="85161" x2="95724" y2="85161"/>
                          <a14:foregroundMark x1="97377" y1="85161" x2="97719" y2="86129"/>
                          <a14:foregroundMark x1="86317" y1="85161" x2="85918" y2="85726"/>
                          <a14:foregroundMark x1="78734" y1="86129" x2="78620" y2="84274"/>
                          <a14:foregroundMark x1="71665" y1="76694" x2="72178" y2="77581"/>
                          <a14:foregroundMark x1="68415" y1="77581" x2="68016" y2="77419"/>
                          <a14:foregroundMark x1="70525" y1="82419" x2="70130" y2="81904"/>
                          <a14:foregroundMark x1="57070" y1="77581" x2="56842" y2="77581"/>
                          <a14:foregroundMark x1="58951" y1="77984" x2="59692" y2="77984"/>
                          <a14:foregroundMark x1="55074" y1="79597" x2="55416" y2="79597"/>
                          <a14:foregroundMark x1="54390" y1="84274" x2="54903" y2="84839"/>
                          <a14:foregroundMark x1="50798" y1="76452" x2="50912" y2="77984"/>
                          <a14:foregroundMark x1="46009" y1="80565" x2="45496" y2="80887"/>
                          <a14:foregroundMark x1="44983" y1="77742" x2="44584" y2="77742"/>
                          <a14:foregroundMark x1="42075" y1="82177" x2="41049" y2="82177"/>
                          <a14:foregroundMark x1="14481" y1="83145" x2="13740" y2="82419"/>
                          <a14:foregroundMark x1="18130" y1="82984" x2="18757" y2="82984"/>
                          <a14:foregroundMark x1="28335" y1="83548" x2="28734" y2="82419"/>
                          <a14:foregroundMark x1="25371" y1="79597" x2="25884" y2="79032"/>
                          <a14:foregroundMark x1="29989" y1="78629" x2="29590" y2="78548"/>
                          <a14:foregroundMark x1="33409" y1="77823" x2="33523" y2="77984"/>
                          <a14:foregroundMark x1="64652" y1="84274" x2="64139" y2="83952"/>
                          <a14:foregroundMark x1="59065" y1="84274" x2="58723" y2="84274"/>
                          <a14:foregroundMark x1="50342" y1="82661" x2="49544" y2="82742"/>
                          <a14:foregroundMark x1="35234" y1="85726" x2="34778" y2="85403"/>
                          <a14:foregroundMark x1="32782" y1="86532" x2="31984" y2="86290"/>
                          <a14:foregroundMark x1="8837" y1="83548" x2="8552" y2="83065"/>
                          <a14:foregroundMark x1="9236" y1="80484" x2="9692" y2="81290"/>
                          <a14:foregroundMark x1="4618" y1="81613" x2="4333" y2="82661"/>
                          <a14:foregroundMark x1="1140" y1="86048" x2="1653" y2="87097"/>
                          <a14:foregroundMark x1="66876" y1="81048" x2="67161" y2="81048"/>
                          <a14:foregroundMark x1="82155" y1="85645" x2="81927" y2="85484"/>
                          <a14:foregroundMark x1="62828" y1="79194" x2="63227" y2="79274"/>
                          <a14:foregroundMark x1="46693" y1="86371" x2="46693" y2="86371"/>
                          <a14:foregroundMark x1="46693" y1="86371" x2="46693" y2="86371"/>
                          <a14:backgroundMark x1="50456" y1="78629" x2="51254" y2="78629"/>
                          <a14:backgroundMark x1="49316" y1="81371" x2="50285" y2="81532"/>
                          <a14:backgroundMark x1="29019" y1="75968" x2="32896" y2="79516"/>
                          <a14:backgroundMark x1="25519" y1="80182" x2="24800" y2="80081"/>
                          <a14:backgroundMark x1="24458" y1="84032" x2="24002" y2="83306"/>
                          <a14:backgroundMark x1="24059" y1="84919" x2="24401" y2="83387"/>
                          <a14:backgroundMark x1="81015" y1="86210" x2="81015" y2="86210"/>
                          <a14:backgroundMark x1="80901" y1="86935" x2="80901" y2="86935"/>
                          <a14:backgroundMark x1="66990" y1="82419" x2="66990" y2="82419"/>
                          <a14:backgroundMark x1="67218" y1="82339" x2="67218" y2="82339"/>
                          <a14:backgroundMark x1="67218" y1="82339" x2="67161" y2="82097"/>
                          <a14:backgroundMark x1="69498" y1="81774" x2="70068" y2="82016"/>
                          <a14:backgroundMark x1="70011" y1="81371" x2="70296" y2="81694"/>
                          <a14:backgroundMark x1="80958" y1="86371" x2="81414" y2="86371"/>
                          <a14:backgroundMark x1="50912" y1="78065" x2="50855" y2="78226"/>
                          <a14:backgroundMark x1="89111" y1="82500" x2="88883" y2="82258"/>
                          <a14:backgroundMark x1="44983" y1="86048" x2="46864" y2="85081"/>
                          <a14:backgroundMark x1="35120" y1="81371" x2="35120" y2="81371"/>
                          <a14:backgroundMark x1="35120" y1="81371" x2="35120" y2="81371"/>
                          <a14:backgroundMark x1="35405" y1="81371" x2="35234" y2="81210"/>
                          <a14:backgroundMark x1="35177" y1="80081" x2="34778" y2="81129"/>
                          <a14:backgroundMark x1="36887" y1="82903" x2="36887" y2="82903"/>
                          <a14:backgroundMark x1="36887" y1="82903" x2="36887" y2="829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778" b="12963"/>
            <a:stretch/>
          </p:blipFill>
          <p:spPr>
            <a:xfrm>
              <a:off x="-1" y="5880100"/>
              <a:ext cx="12192000" cy="977900"/>
            </a:xfrm>
            <a:prstGeom prst="rect">
              <a:avLst/>
            </a:prstGeom>
          </p:spPr>
        </p:pic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83823EA6-C035-4A3C-8BDA-C06AE3FAB0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194" b="24194" l="8039" r="96066">
                          <a14:foregroundMark x1="33637" y1="17500" x2="33238" y2="17500"/>
                          <a14:foregroundMark x1="59692" y1="19919" x2="58723" y2="20000"/>
                          <a14:foregroundMark x1="86545" y1="15726" x2="86545" y2="15968"/>
                          <a14:foregroundMark x1="91049" y1="17661" x2="90935" y2="17258"/>
                          <a14:foregroundMark x1="82497" y1="15726" x2="82269" y2="16774"/>
                          <a14:foregroundMark x1="64082" y1="15968" x2="64766" y2="17097"/>
                          <a14:foregroundMark x1="67161" y1="20726" x2="67275" y2="20161"/>
                          <a14:foregroundMark x1="75029" y1="19113" x2="74914" y2="19113"/>
                          <a14:foregroundMark x1="54276" y1="17581" x2="54276" y2="17097"/>
                          <a14:foregroundMark x1="50855" y1="15565" x2="50855" y2="16210"/>
                          <a14:foregroundMark x1="45325" y1="18871" x2="45724" y2="19839"/>
                          <a14:foregroundMark x1="50000" y1="21210" x2="49088" y2="21935"/>
                          <a14:foregroundMark x1="43729" y1="20161" x2="43729" y2="21290"/>
                          <a14:foregroundMark x1="37058" y1="20000" x2="37799" y2="20968"/>
                          <a14:foregroundMark x1="32383" y1="20887" x2="32269" y2="21774"/>
                          <a14:foregroundMark x1="29076" y1="21935" x2="28449" y2="21935"/>
                          <a14:foregroundMark x1="19783" y1="18306" x2="19783" y2="19194"/>
                          <a14:foregroundMark x1="19384" y1="21694" x2="18757" y2="21694"/>
                          <a14:foregroundMark x1="12600" y1="17258" x2="12942" y2="18548"/>
                          <a14:foregroundMark x1="8039" y1="17258" x2="8552" y2="17581"/>
                          <a14:foregroundMark x1="29875" y1="16048" x2="30445" y2="16290"/>
                          <a14:foregroundMark x1="23546" y1="20887" x2="24287" y2="20887"/>
                          <a14:foregroundMark x1="16021" y1="19194" x2="15393" y2="19194"/>
                          <a14:foregroundMark x1="41277" y1="20403" x2="40707" y2="20403"/>
                          <a14:foregroundMark x1="59578" y1="16371" x2="59293" y2="16371"/>
                          <a14:foregroundMark x1="70810" y1="20000" x2="71152" y2="19355"/>
                          <a14:foregroundMark x1="71152" y1="14677" x2="71893" y2="15242"/>
                          <a14:foregroundMark x1="76967" y1="16371" x2="77480" y2="16532"/>
                          <a14:foregroundMark x1="24800" y1="17016" x2="25428" y2="18065"/>
                          <a14:foregroundMark x1="46066" y1="14435" x2="45724" y2="14274"/>
                          <a14:foregroundMark x1="55302" y1="20726" x2="55017" y2="19919"/>
                          <a14:foregroundMark x1="61117" y1="21290" x2="61745" y2="21694"/>
                          <a14:foregroundMark x1="91448" y1="14919" x2="91790" y2="15323"/>
                          <a14:foregroundMark x1="96066" y1="16290" x2="95724" y2="170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948" b="74504"/>
            <a:stretch/>
          </p:blipFill>
          <p:spPr>
            <a:xfrm>
              <a:off x="0" y="23066"/>
              <a:ext cx="12192000" cy="1251974"/>
            </a:xfrm>
            <a:prstGeom prst="rect">
              <a:avLst/>
            </a:prstGeom>
          </p:spPr>
        </p:pic>
      </p:grpSp>
      <p:pic>
        <p:nvPicPr>
          <p:cNvPr id="9" name="圖片 8">
            <a:extLst>
              <a:ext uri="{FF2B5EF4-FFF2-40B4-BE49-F238E27FC236}">
                <a16:creationId xmlns:a16="http://schemas.microsoft.com/office/drawing/2014/main" id="{C54BCD0A-A588-4055-ABEE-68CFCBAB28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2087" y="61166"/>
            <a:ext cx="2767824" cy="902286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B7C4FE94-65CB-419D-8E9E-07573702155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191"/>
          <a:stretch/>
        </p:blipFill>
        <p:spPr>
          <a:xfrm>
            <a:off x="1596250" y="1309621"/>
            <a:ext cx="8473301" cy="4547413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AAB98C68-84F2-4CEB-A5B7-DF5439860D7C}"/>
              </a:ext>
            </a:extLst>
          </p:cNvPr>
          <p:cNvSpPr txBox="1"/>
          <p:nvPr/>
        </p:nvSpPr>
        <p:spPr>
          <a:xfrm>
            <a:off x="209550" y="6267450"/>
            <a:ext cx="590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158</a:t>
            </a:r>
            <a:endParaRPr lang="zh-TW" altLang="en-US" dirty="0"/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243AE710-AAAC-4150-8E59-7756D5996868}"/>
              </a:ext>
            </a:extLst>
          </p:cNvPr>
          <p:cNvGrpSpPr/>
          <p:nvPr/>
        </p:nvGrpSpPr>
        <p:grpSpPr>
          <a:xfrm rot="993422">
            <a:off x="8522723" y="455126"/>
            <a:ext cx="3515073" cy="1593695"/>
            <a:chOff x="242888" y="647700"/>
            <a:chExt cx="11488196" cy="5458996"/>
          </a:xfrm>
        </p:grpSpPr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04687379-09A1-4F94-B0B1-78CC4D496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85" b="91781" l="2116" r="95688">
                          <a14:foregroundMark x1="44670" y1="29452" x2="19365" y2="37500"/>
                          <a14:foregroundMark x1="19365" y1="37500" x2="14809" y2="41096"/>
                          <a14:foregroundMark x1="14809" y1="41096" x2="15297" y2="42123"/>
                          <a14:foregroundMark x1="54028" y1="22603" x2="33360" y2="23459"/>
                          <a14:foregroundMark x1="33360" y1="23459" x2="18389" y2="33048"/>
                          <a14:foregroundMark x1="18389" y1="33048" x2="17331" y2="34247"/>
                          <a14:foregroundMark x1="58015" y1="17466" x2="27990" y2="18664"/>
                          <a14:foregroundMark x1="27990" y1="18664" x2="27909" y2="18836"/>
                          <a14:foregroundMark x1="79496" y1="19178" x2="50203" y2="28596"/>
                          <a14:foregroundMark x1="73963" y1="27397" x2="72010" y2="35788"/>
                          <a14:foregroundMark x1="72010" y1="35788" x2="63873" y2="49658"/>
                          <a14:foregroundMark x1="63873" y1="49658" x2="51017" y2="58562"/>
                          <a14:foregroundMark x1="76485" y1="61644" x2="59154" y2="70377"/>
                          <a14:foregroundMark x1="59154" y1="70377" x2="31326" y2="69007"/>
                          <a14:foregroundMark x1="70708" y1="54966" x2="30106" y2="61301"/>
                          <a14:foregroundMark x1="25875" y1="52568" x2="7811" y2="51541"/>
                          <a14:foregroundMark x1="13100" y1="28425" x2="3092" y2="41096"/>
                          <a14:foregroundMark x1="3092" y1="41096" x2="2116" y2="43836"/>
                          <a14:foregroundMark x1="54353" y1="14555" x2="68267" y2="12158"/>
                          <a14:foregroundMark x1="68267" y1="12158" x2="71847" y2="12671"/>
                          <a14:foregroundMark x1="77380" y1="9760" x2="83564" y2="15068"/>
                          <a14:foregroundMark x1="83564" y1="15068" x2="86574" y2="21404"/>
                          <a14:foregroundMark x1="86574" y1="21404" x2="86981" y2="23116"/>
                          <a14:foregroundMark x1="91375" y1="21575" x2="88934" y2="46233"/>
                          <a14:foregroundMark x1="92514" y1="23630" x2="95688" y2="30651"/>
                          <a14:foregroundMark x1="95688" y1="30651" x2="95362" y2="35445"/>
                          <a14:foregroundMark x1="75915" y1="4623" x2="67209" y2="1884"/>
                          <a14:foregroundMark x1="67209" y1="1884" x2="66314" y2="856"/>
                          <a14:foregroundMark x1="33767" y1="90411" x2="33767" y2="91781"/>
                          <a14:foregroundMark x1="5533" y1="63185" x2="4231" y2="61644"/>
                          <a14:backgroundMark x1="45403" y1="171" x2="45403" y2="171"/>
                          <a14:backgroundMark x1="45403" y1="171" x2="45403" y2="17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2888" y="647700"/>
              <a:ext cx="11488196" cy="5458996"/>
            </a:xfrm>
            <a:prstGeom prst="rect">
              <a:avLst/>
            </a:prstGeom>
          </p:spPr>
        </p:pic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2E383A63-3D41-410B-B0DE-EB651405FE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85" b="91781" l="2116" r="95688">
                          <a14:foregroundMark x1="44670" y1="29452" x2="19365" y2="37500"/>
                          <a14:foregroundMark x1="19365" y1="37500" x2="14809" y2="41096"/>
                          <a14:foregroundMark x1="14809" y1="41096" x2="15297" y2="42123"/>
                          <a14:foregroundMark x1="54028" y1="22603" x2="33360" y2="23459"/>
                          <a14:foregroundMark x1="33360" y1="23459" x2="18389" y2="33048"/>
                          <a14:foregroundMark x1="18389" y1="33048" x2="17331" y2="34247"/>
                          <a14:foregroundMark x1="58015" y1="17466" x2="27990" y2="18664"/>
                          <a14:foregroundMark x1="27990" y1="18664" x2="27909" y2="18836"/>
                          <a14:foregroundMark x1="79496" y1="19178" x2="50203" y2="28596"/>
                          <a14:foregroundMark x1="73963" y1="27397" x2="72010" y2="35788"/>
                          <a14:foregroundMark x1="72010" y1="35788" x2="63873" y2="49658"/>
                          <a14:foregroundMark x1="63873" y1="49658" x2="51017" y2="58562"/>
                          <a14:foregroundMark x1="76485" y1="61644" x2="59154" y2="70377"/>
                          <a14:foregroundMark x1="59154" y1="70377" x2="31326" y2="69007"/>
                          <a14:foregroundMark x1="70708" y1="54966" x2="30106" y2="61301"/>
                          <a14:foregroundMark x1="25875" y1="52568" x2="7811" y2="51541"/>
                          <a14:foregroundMark x1="13100" y1="28425" x2="3092" y2="41096"/>
                          <a14:foregroundMark x1="3092" y1="41096" x2="2116" y2="43836"/>
                          <a14:foregroundMark x1="54353" y1="14555" x2="68267" y2="12158"/>
                          <a14:foregroundMark x1="68267" y1="12158" x2="71847" y2="12671"/>
                          <a14:foregroundMark x1="77380" y1="9760" x2="83564" y2="15068"/>
                          <a14:foregroundMark x1="83564" y1="15068" x2="86574" y2="21404"/>
                          <a14:foregroundMark x1="86574" y1="21404" x2="86981" y2="23116"/>
                          <a14:foregroundMark x1="91375" y1="21575" x2="88934" y2="46233"/>
                          <a14:foregroundMark x1="92514" y1="23630" x2="95688" y2="30651"/>
                          <a14:foregroundMark x1="95688" y1="30651" x2="95362" y2="35445"/>
                          <a14:foregroundMark x1="75915" y1="4623" x2="67209" y2="1884"/>
                          <a14:foregroundMark x1="67209" y1="1884" x2="66314" y2="856"/>
                          <a14:foregroundMark x1="33767" y1="90411" x2="33767" y2="91781"/>
                          <a14:foregroundMark x1="5533" y1="63185" x2="4231" y2="61644"/>
                          <a14:backgroundMark x1="45403" y1="171" x2="45403" y2="171"/>
                          <a14:backgroundMark x1="45403" y1="171" x2="45403" y2="171"/>
                        </a14:backgroundRemoval>
                      </a14:imgEffect>
                    </a14:imgLayer>
                  </a14:imgProps>
                </a:ext>
              </a:extLst>
            </a:blip>
            <a:srcRect l="571" t="40905" r="97215" b="43365"/>
            <a:stretch/>
          </p:blipFill>
          <p:spPr>
            <a:xfrm rot="19075017">
              <a:off x="644903" y="3740135"/>
              <a:ext cx="453396" cy="858644"/>
            </a:xfrm>
            <a:prstGeom prst="rect">
              <a:avLst/>
            </a:prstGeom>
          </p:spPr>
        </p:pic>
      </p:grpSp>
      <p:sp>
        <p:nvSpPr>
          <p:cNvPr id="16" name="矩形: 摺角紙張 15">
            <a:extLst>
              <a:ext uri="{FF2B5EF4-FFF2-40B4-BE49-F238E27FC236}">
                <a16:creationId xmlns:a16="http://schemas.microsoft.com/office/drawing/2014/main" id="{D823AED2-175F-4DB8-A866-F436BFAC14BF}"/>
              </a:ext>
            </a:extLst>
          </p:cNvPr>
          <p:cNvSpPr/>
          <p:nvPr/>
        </p:nvSpPr>
        <p:spPr>
          <a:xfrm>
            <a:off x="262558" y="6214009"/>
            <a:ext cx="485361" cy="449710"/>
          </a:xfrm>
          <a:prstGeom prst="foldedCorner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541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DF768B42-7F8A-4866-8BDF-2B81669D2676}"/>
              </a:ext>
            </a:extLst>
          </p:cNvPr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E9EE802A-C729-41A5-8878-C2BED3D1C5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5">
                  <a:lumMod val="75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778" b="12963"/>
            <a:stretch/>
          </p:blipFill>
          <p:spPr>
            <a:xfrm>
              <a:off x="0" y="5880100"/>
              <a:ext cx="12192000" cy="977900"/>
            </a:xfrm>
            <a:prstGeom prst="rect">
              <a:avLst/>
            </a:prstGeom>
          </p:spPr>
        </p:pic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560FF13B-237B-44D2-AFFF-202130C9D5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5">
                  <a:lumMod val="75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948" b="74504"/>
            <a:stretch/>
          </p:blipFill>
          <p:spPr>
            <a:xfrm>
              <a:off x="0" y="0"/>
              <a:ext cx="12192000" cy="1251974"/>
            </a:xfrm>
            <a:prstGeom prst="rect">
              <a:avLst/>
            </a:prstGeom>
          </p:spPr>
        </p:pic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1A0882B3-8AD1-4486-8009-DA5E95438F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4194" b="87097" l="1140" r="97548">
                          <a14:foregroundMark x1="35673" y1="81668" x2="36773" y2="82419"/>
                          <a14:foregroundMark x1="40935" y1="79032" x2="40935" y2="78145"/>
                          <a14:foregroundMark x1="39282" y1="76694" x2="38426" y2="77016"/>
                          <a14:foregroundMark x1="23204" y1="82581" x2="24230" y2="83548"/>
                          <a14:foregroundMark x1="75314" y1="81855" x2="76112" y2="81452"/>
                          <a14:foregroundMark x1="81243" y1="80161" x2="81870" y2="80403"/>
                          <a14:foregroundMark x1="80844" y1="76290" x2="81528" y2="76694"/>
                          <a14:foregroundMark x1="84664" y1="78548" x2="85177" y2="79032"/>
                          <a14:foregroundMark x1="87799" y1="80565" x2="88655" y2="81855"/>
                          <a14:foregroundMark x1="92987" y1="82177" x2="92189" y2="81855"/>
                          <a14:foregroundMark x1="91847" y1="86694" x2="91220" y2="86694"/>
                          <a14:foregroundMark x1="95382" y1="85161" x2="95724" y2="85161"/>
                          <a14:foregroundMark x1="97377" y1="85161" x2="97719" y2="86129"/>
                          <a14:foregroundMark x1="86317" y1="85161" x2="85918" y2="85726"/>
                          <a14:foregroundMark x1="78734" y1="86129" x2="78620" y2="84274"/>
                          <a14:foregroundMark x1="71665" y1="76694" x2="72178" y2="77581"/>
                          <a14:foregroundMark x1="68415" y1="77581" x2="68016" y2="77419"/>
                          <a14:foregroundMark x1="70525" y1="82419" x2="70130" y2="81904"/>
                          <a14:foregroundMark x1="57070" y1="77581" x2="56842" y2="77581"/>
                          <a14:foregroundMark x1="58951" y1="77984" x2="59692" y2="77984"/>
                          <a14:foregroundMark x1="55074" y1="79597" x2="55416" y2="79597"/>
                          <a14:foregroundMark x1="54390" y1="84274" x2="54903" y2="84839"/>
                          <a14:foregroundMark x1="50798" y1="76452" x2="50912" y2="77984"/>
                          <a14:foregroundMark x1="46009" y1="80565" x2="45496" y2="80887"/>
                          <a14:foregroundMark x1="44983" y1="77742" x2="44584" y2="77742"/>
                          <a14:foregroundMark x1="42075" y1="82177" x2="41049" y2="82177"/>
                          <a14:foregroundMark x1="14481" y1="83145" x2="13740" y2="82419"/>
                          <a14:foregroundMark x1="18130" y1="82984" x2="18757" y2="82984"/>
                          <a14:foregroundMark x1="28335" y1="83548" x2="28734" y2="82419"/>
                          <a14:foregroundMark x1="25371" y1="79597" x2="25884" y2="79032"/>
                          <a14:foregroundMark x1="29989" y1="78629" x2="29590" y2="78548"/>
                          <a14:foregroundMark x1="33409" y1="77823" x2="33523" y2="77984"/>
                          <a14:foregroundMark x1="64652" y1="84274" x2="64139" y2="83952"/>
                          <a14:foregroundMark x1="59065" y1="84274" x2="58723" y2="84274"/>
                          <a14:foregroundMark x1="50342" y1="82661" x2="49544" y2="82742"/>
                          <a14:foregroundMark x1="35234" y1="85726" x2="34778" y2="85403"/>
                          <a14:foregroundMark x1="32782" y1="86532" x2="31984" y2="86290"/>
                          <a14:foregroundMark x1="8837" y1="83548" x2="8552" y2="83065"/>
                          <a14:foregroundMark x1="9236" y1="80484" x2="9692" y2="81290"/>
                          <a14:foregroundMark x1="4618" y1="81613" x2="4333" y2="82661"/>
                          <a14:foregroundMark x1="1140" y1="86048" x2="1653" y2="87097"/>
                          <a14:foregroundMark x1="66876" y1="81048" x2="67161" y2="81048"/>
                          <a14:foregroundMark x1="82155" y1="85645" x2="81927" y2="85484"/>
                          <a14:foregroundMark x1="62828" y1="79194" x2="63227" y2="79274"/>
                          <a14:foregroundMark x1="46693" y1="86371" x2="46693" y2="86371"/>
                          <a14:foregroundMark x1="46693" y1="86371" x2="46693" y2="86371"/>
                          <a14:backgroundMark x1="50456" y1="78629" x2="51254" y2="78629"/>
                          <a14:backgroundMark x1="49316" y1="81371" x2="50285" y2="81532"/>
                          <a14:backgroundMark x1="29019" y1="75968" x2="32896" y2="79516"/>
                          <a14:backgroundMark x1="25519" y1="80182" x2="24800" y2="80081"/>
                          <a14:backgroundMark x1="24458" y1="84032" x2="24002" y2="83306"/>
                          <a14:backgroundMark x1="24059" y1="84919" x2="24401" y2="83387"/>
                          <a14:backgroundMark x1="81015" y1="86210" x2="81015" y2="86210"/>
                          <a14:backgroundMark x1="80901" y1="86935" x2="80901" y2="86935"/>
                          <a14:backgroundMark x1="66990" y1="82419" x2="66990" y2="82419"/>
                          <a14:backgroundMark x1="67218" y1="82339" x2="67218" y2="82339"/>
                          <a14:backgroundMark x1="67218" y1="82339" x2="67161" y2="82097"/>
                          <a14:backgroundMark x1="69498" y1="81774" x2="70068" y2="82016"/>
                          <a14:backgroundMark x1="70011" y1="81371" x2="70296" y2="81694"/>
                          <a14:backgroundMark x1="80958" y1="86371" x2="81414" y2="86371"/>
                          <a14:backgroundMark x1="50912" y1="78065" x2="50855" y2="78226"/>
                          <a14:backgroundMark x1="89111" y1="82500" x2="88883" y2="82258"/>
                          <a14:backgroundMark x1="44983" y1="86048" x2="46864" y2="85081"/>
                          <a14:backgroundMark x1="35120" y1="81371" x2="35120" y2="81371"/>
                          <a14:backgroundMark x1="35120" y1="81371" x2="35120" y2="81371"/>
                          <a14:backgroundMark x1="35405" y1="81371" x2="35234" y2="81210"/>
                          <a14:backgroundMark x1="35177" y1="80081" x2="34778" y2="81129"/>
                          <a14:backgroundMark x1="36887" y1="82903" x2="36887" y2="82903"/>
                          <a14:backgroundMark x1="36887" y1="82903" x2="36887" y2="829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778" b="12963"/>
            <a:stretch/>
          </p:blipFill>
          <p:spPr>
            <a:xfrm>
              <a:off x="-1" y="5880100"/>
              <a:ext cx="12192000" cy="977900"/>
            </a:xfrm>
            <a:prstGeom prst="rect">
              <a:avLst/>
            </a:prstGeom>
          </p:spPr>
        </p:pic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83823EA6-C035-4A3C-8BDA-C06AE3FAB0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194" b="24194" l="8039" r="96066">
                          <a14:foregroundMark x1="33637" y1="17500" x2="33238" y2="17500"/>
                          <a14:foregroundMark x1="59692" y1="19919" x2="58723" y2="20000"/>
                          <a14:foregroundMark x1="86545" y1="15726" x2="86545" y2="15968"/>
                          <a14:foregroundMark x1="91049" y1="17661" x2="90935" y2="17258"/>
                          <a14:foregroundMark x1="82497" y1="15726" x2="82269" y2="16774"/>
                          <a14:foregroundMark x1="64082" y1="15968" x2="64766" y2="17097"/>
                          <a14:foregroundMark x1="67161" y1="20726" x2="67275" y2="20161"/>
                          <a14:foregroundMark x1="75029" y1="19113" x2="74914" y2="19113"/>
                          <a14:foregroundMark x1="54276" y1="17581" x2="54276" y2="17097"/>
                          <a14:foregroundMark x1="50855" y1="15565" x2="50855" y2="16210"/>
                          <a14:foregroundMark x1="45325" y1="18871" x2="45724" y2="19839"/>
                          <a14:foregroundMark x1="50000" y1="21210" x2="49088" y2="21935"/>
                          <a14:foregroundMark x1="43729" y1="20161" x2="43729" y2="21290"/>
                          <a14:foregroundMark x1="37058" y1="20000" x2="37799" y2="20968"/>
                          <a14:foregroundMark x1="32383" y1="20887" x2="32269" y2="21774"/>
                          <a14:foregroundMark x1="29076" y1="21935" x2="28449" y2="21935"/>
                          <a14:foregroundMark x1="19783" y1="18306" x2="19783" y2="19194"/>
                          <a14:foregroundMark x1="19384" y1="21694" x2="18757" y2="21694"/>
                          <a14:foregroundMark x1="12600" y1="17258" x2="12942" y2="18548"/>
                          <a14:foregroundMark x1="8039" y1="17258" x2="8552" y2="17581"/>
                          <a14:foregroundMark x1="29875" y1="16048" x2="30445" y2="16290"/>
                          <a14:foregroundMark x1="23546" y1="20887" x2="24287" y2="20887"/>
                          <a14:foregroundMark x1="16021" y1="19194" x2="15393" y2="19194"/>
                          <a14:foregroundMark x1="41277" y1="20403" x2="40707" y2="20403"/>
                          <a14:foregroundMark x1="59578" y1="16371" x2="59293" y2="16371"/>
                          <a14:foregroundMark x1="70810" y1="20000" x2="71152" y2="19355"/>
                          <a14:foregroundMark x1="71152" y1="14677" x2="71893" y2="15242"/>
                          <a14:foregroundMark x1="76967" y1="16371" x2="77480" y2="16532"/>
                          <a14:foregroundMark x1="24800" y1="17016" x2="25428" y2="18065"/>
                          <a14:foregroundMark x1="46066" y1="14435" x2="45724" y2="14274"/>
                          <a14:foregroundMark x1="55302" y1="20726" x2="55017" y2="19919"/>
                          <a14:foregroundMark x1="61117" y1="21290" x2="61745" y2="21694"/>
                          <a14:foregroundMark x1="91448" y1="14919" x2="91790" y2="15323"/>
                          <a14:foregroundMark x1="96066" y1="16290" x2="95724" y2="170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948" b="74504"/>
            <a:stretch/>
          </p:blipFill>
          <p:spPr>
            <a:xfrm>
              <a:off x="0" y="23066"/>
              <a:ext cx="12192000" cy="1251974"/>
            </a:xfrm>
            <a:prstGeom prst="rect">
              <a:avLst/>
            </a:prstGeom>
          </p:spPr>
        </p:pic>
      </p:grpSp>
      <p:pic>
        <p:nvPicPr>
          <p:cNvPr id="9" name="圖片 8">
            <a:extLst>
              <a:ext uri="{FF2B5EF4-FFF2-40B4-BE49-F238E27FC236}">
                <a16:creationId xmlns:a16="http://schemas.microsoft.com/office/drawing/2014/main" id="{C54BCD0A-A588-4055-ABEE-68CFCBAB28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2087" y="61166"/>
            <a:ext cx="2767824" cy="902286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6CF9004A-758B-452E-AA4A-ED71E0DF96AB}"/>
              </a:ext>
            </a:extLst>
          </p:cNvPr>
          <p:cNvSpPr txBox="1"/>
          <p:nvPr/>
        </p:nvSpPr>
        <p:spPr>
          <a:xfrm>
            <a:off x="209550" y="6267450"/>
            <a:ext cx="590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158</a:t>
            </a:r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63F0C9F3-A50A-4EE2-80FF-CCFFBA4344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5771" y="2279522"/>
            <a:ext cx="9180458" cy="3983257"/>
          </a:xfrm>
          <a:prstGeom prst="rect">
            <a:avLst/>
          </a:prstGeom>
        </p:spPr>
      </p:pic>
      <p:sp>
        <p:nvSpPr>
          <p:cNvPr id="11" name="矩形: 摺角紙張 10">
            <a:extLst>
              <a:ext uri="{FF2B5EF4-FFF2-40B4-BE49-F238E27FC236}">
                <a16:creationId xmlns:a16="http://schemas.microsoft.com/office/drawing/2014/main" id="{E76B877E-F557-4C29-BE8E-026E48441D90}"/>
              </a:ext>
            </a:extLst>
          </p:cNvPr>
          <p:cNvSpPr/>
          <p:nvPr/>
        </p:nvSpPr>
        <p:spPr>
          <a:xfrm>
            <a:off x="262558" y="6214009"/>
            <a:ext cx="485361" cy="449710"/>
          </a:xfrm>
          <a:prstGeom prst="foldedCorner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289190BB-D7A3-4B0E-905F-5009295584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60444" y="1410504"/>
            <a:ext cx="9125785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17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DF768B42-7F8A-4866-8BDF-2B81669D2676}"/>
              </a:ext>
            </a:extLst>
          </p:cNvPr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E9EE802A-C729-41A5-8878-C2BED3D1C5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5">
                  <a:lumMod val="75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778" b="12963"/>
            <a:stretch/>
          </p:blipFill>
          <p:spPr>
            <a:xfrm>
              <a:off x="0" y="5880100"/>
              <a:ext cx="12192000" cy="977900"/>
            </a:xfrm>
            <a:prstGeom prst="rect">
              <a:avLst/>
            </a:prstGeom>
          </p:spPr>
        </p:pic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560FF13B-237B-44D2-AFFF-202130C9D5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5">
                  <a:lumMod val="75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948" b="74504"/>
            <a:stretch/>
          </p:blipFill>
          <p:spPr>
            <a:xfrm>
              <a:off x="0" y="0"/>
              <a:ext cx="12192000" cy="1251974"/>
            </a:xfrm>
            <a:prstGeom prst="rect">
              <a:avLst/>
            </a:prstGeom>
          </p:spPr>
        </p:pic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1A0882B3-8AD1-4486-8009-DA5E95438F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4194" b="87097" l="1140" r="97548">
                          <a14:foregroundMark x1="35673" y1="81668" x2="36773" y2="82419"/>
                          <a14:foregroundMark x1="40935" y1="79032" x2="40935" y2="78145"/>
                          <a14:foregroundMark x1="39282" y1="76694" x2="38426" y2="77016"/>
                          <a14:foregroundMark x1="23204" y1="82581" x2="24230" y2="83548"/>
                          <a14:foregroundMark x1="75314" y1="81855" x2="76112" y2="81452"/>
                          <a14:foregroundMark x1="81243" y1="80161" x2="81870" y2="80403"/>
                          <a14:foregroundMark x1="80844" y1="76290" x2="81528" y2="76694"/>
                          <a14:foregroundMark x1="84664" y1="78548" x2="85177" y2="79032"/>
                          <a14:foregroundMark x1="87799" y1="80565" x2="88655" y2="81855"/>
                          <a14:foregroundMark x1="92987" y1="82177" x2="92189" y2="81855"/>
                          <a14:foregroundMark x1="91847" y1="86694" x2="91220" y2="86694"/>
                          <a14:foregroundMark x1="95382" y1="85161" x2="95724" y2="85161"/>
                          <a14:foregroundMark x1="97377" y1="85161" x2="97719" y2="86129"/>
                          <a14:foregroundMark x1="86317" y1="85161" x2="85918" y2="85726"/>
                          <a14:foregroundMark x1="78734" y1="86129" x2="78620" y2="84274"/>
                          <a14:foregroundMark x1="71665" y1="76694" x2="72178" y2="77581"/>
                          <a14:foregroundMark x1="68415" y1="77581" x2="68016" y2="77419"/>
                          <a14:foregroundMark x1="70525" y1="82419" x2="70130" y2="81904"/>
                          <a14:foregroundMark x1="57070" y1="77581" x2="56842" y2="77581"/>
                          <a14:foregroundMark x1="58951" y1="77984" x2="59692" y2="77984"/>
                          <a14:foregroundMark x1="55074" y1="79597" x2="55416" y2="79597"/>
                          <a14:foregroundMark x1="54390" y1="84274" x2="54903" y2="84839"/>
                          <a14:foregroundMark x1="50798" y1="76452" x2="50912" y2="77984"/>
                          <a14:foregroundMark x1="46009" y1="80565" x2="45496" y2="80887"/>
                          <a14:foregroundMark x1="44983" y1="77742" x2="44584" y2="77742"/>
                          <a14:foregroundMark x1="42075" y1="82177" x2="41049" y2="82177"/>
                          <a14:foregroundMark x1="14481" y1="83145" x2="13740" y2="82419"/>
                          <a14:foregroundMark x1="18130" y1="82984" x2="18757" y2="82984"/>
                          <a14:foregroundMark x1="28335" y1="83548" x2="28734" y2="82419"/>
                          <a14:foregroundMark x1="25371" y1="79597" x2="25884" y2="79032"/>
                          <a14:foregroundMark x1="29989" y1="78629" x2="29590" y2="78548"/>
                          <a14:foregroundMark x1="33409" y1="77823" x2="33523" y2="77984"/>
                          <a14:foregroundMark x1="64652" y1="84274" x2="64139" y2="83952"/>
                          <a14:foregroundMark x1="59065" y1="84274" x2="58723" y2="84274"/>
                          <a14:foregroundMark x1="50342" y1="82661" x2="49544" y2="82742"/>
                          <a14:foregroundMark x1="35234" y1="85726" x2="34778" y2="85403"/>
                          <a14:foregroundMark x1="32782" y1="86532" x2="31984" y2="86290"/>
                          <a14:foregroundMark x1="8837" y1="83548" x2="8552" y2="83065"/>
                          <a14:foregroundMark x1="9236" y1="80484" x2="9692" y2="81290"/>
                          <a14:foregroundMark x1="4618" y1="81613" x2="4333" y2="82661"/>
                          <a14:foregroundMark x1="1140" y1="86048" x2="1653" y2="87097"/>
                          <a14:foregroundMark x1="66876" y1="81048" x2="67161" y2="81048"/>
                          <a14:foregroundMark x1="82155" y1="85645" x2="81927" y2="85484"/>
                          <a14:foregroundMark x1="62828" y1="79194" x2="63227" y2="79274"/>
                          <a14:foregroundMark x1="46693" y1="86371" x2="46693" y2="86371"/>
                          <a14:foregroundMark x1="46693" y1="86371" x2="46693" y2="86371"/>
                          <a14:backgroundMark x1="50456" y1="78629" x2="51254" y2="78629"/>
                          <a14:backgroundMark x1="49316" y1="81371" x2="50285" y2="81532"/>
                          <a14:backgroundMark x1="29019" y1="75968" x2="32896" y2="79516"/>
                          <a14:backgroundMark x1="25519" y1="80182" x2="24800" y2="80081"/>
                          <a14:backgroundMark x1="24458" y1="84032" x2="24002" y2="83306"/>
                          <a14:backgroundMark x1="24059" y1="84919" x2="24401" y2="83387"/>
                          <a14:backgroundMark x1="81015" y1="86210" x2="81015" y2="86210"/>
                          <a14:backgroundMark x1="80901" y1="86935" x2="80901" y2="86935"/>
                          <a14:backgroundMark x1="66990" y1="82419" x2="66990" y2="82419"/>
                          <a14:backgroundMark x1="67218" y1="82339" x2="67218" y2="82339"/>
                          <a14:backgroundMark x1="67218" y1="82339" x2="67161" y2="82097"/>
                          <a14:backgroundMark x1="69498" y1="81774" x2="70068" y2="82016"/>
                          <a14:backgroundMark x1="70011" y1="81371" x2="70296" y2="81694"/>
                          <a14:backgroundMark x1="80958" y1="86371" x2="81414" y2="86371"/>
                          <a14:backgroundMark x1="50912" y1="78065" x2="50855" y2="78226"/>
                          <a14:backgroundMark x1="89111" y1="82500" x2="88883" y2="82258"/>
                          <a14:backgroundMark x1="44983" y1="86048" x2="46864" y2="85081"/>
                          <a14:backgroundMark x1="35120" y1="81371" x2="35120" y2="81371"/>
                          <a14:backgroundMark x1="35120" y1="81371" x2="35120" y2="81371"/>
                          <a14:backgroundMark x1="35405" y1="81371" x2="35234" y2="81210"/>
                          <a14:backgroundMark x1="35177" y1="80081" x2="34778" y2="81129"/>
                          <a14:backgroundMark x1="36887" y1="82903" x2="36887" y2="82903"/>
                          <a14:backgroundMark x1="36887" y1="82903" x2="36887" y2="829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778" b="12963"/>
            <a:stretch/>
          </p:blipFill>
          <p:spPr>
            <a:xfrm>
              <a:off x="-1" y="5880100"/>
              <a:ext cx="12192000" cy="977900"/>
            </a:xfrm>
            <a:prstGeom prst="rect">
              <a:avLst/>
            </a:prstGeom>
          </p:spPr>
        </p:pic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83823EA6-C035-4A3C-8BDA-C06AE3FAB0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194" b="24194" l="8039" r="96066">
                          <a14:foregroundMark x1="33637" y1="17500" x2="33238" y2="17500"/>
                          <a14:foregroundMark x1="59692" y1="19919" x2="58723" y2="20000"/>
                          <a14:foregroundMark x1="86545" y1="15726" x2="86545" y2="15968"/>
                          <a14:foregroundMark x1="91049" y1="17661" x2="90935" y2="17258"/>
                          <a14:foregroundMark x1="82497" y1="15726" x2="82269" y2="16774"/>
                          <a14:foregroundMark x1="64082" y1="15968" x2="64766" y2="17097"/>
                          <a14:foregroundMark x1="67161" y1="20726" x2="67275" y2="20161"/>
                          <a14:foregroundMark x1="75029" y1="19113" x2="74914" y2="19113"/>
                          <a14:foregroundMark x1="54276" y1="17581" x2="54276" y2="17097"/>
                          <a14:foregroundMark x1="50855" y1="15565" x2="50855" y2="16210"/>
                          <a14:foregroundMark x1="45325" y1="18871" x2="45724" y2="19839"/>
                          <a14:foregroundMark x1="50000" y1="21210" x2="49088" y2="21935"/>
                          <a14:foregroundMark x1="43729" y1="20161" x2="43729" y2="21290"/>
                          <a14:foregroundMark x1="37058" y1="20000" x2="37799" y2="20968"/>
                          <a14:foregroundMark x1="32383" y1="20887" x2="32269" y2="21774"/>
                          <a14:foregroundMark x1="29076" y1="21935" x2="28449" y2="21935"/>
                          <a14:foregroundMark x1="19783" y1="18306" x2="19783" y2="19194"/>
                          <a14:foregroundMark x1="19384" y1="21694" x2="18757" y2="21694"/>
                          <a14:foregroundMark x1="12600" y1="17258" x2="12942" y2="18548"/>
                          <a14:foregroundMark x1="8039" y1="17258" x2="8552" y2="17581"/>
                          <a14:foregroundMark x1="29875" y1="16048" x2="30445" y2="16290"/>
                          <a14:foregroundMark x1="23546" y1="20887" x2="24287" y2="20887"/>
                          <a14:foregroundMark x1="16021" y1="19194" x2="15393" y2="19194"/>
                          <a14:foregroundMark x1="41277" y1="20403" x2="40707" y2="20403"/>
                          <a14:foregroundMark x1="59578" y1="16371" x2="59293" y2="16371"/>
                          <a14:foregroundMark x1="70810" y1="20000" x2="71152" y2="19355"/>
                          <a14:foregroundMark x1="71152" y1="14677" x2="71893" y2="15242"/>
                          <a14:foregroundMark x1="76967" y1="16371" x2="77480" y2="16532"/>
                          <a14:foregroundMark x1="24800" y1="17016" x2="25428" y2="18065"/>
                          <a14:foregroundMark x1="46066" y1="14435" x2="45724" y2="14274"/>
                          <a14:foregroundMark x1="55302" y1="20726" x2="55017" y2="19919"/>
                          <a14:foregroundMark x1="61117" y1="21290" x2="61745" y2="21694"/>
                          <a14:foregroundMark x1="91448" y1="14919" x2="91790" y2="15323"/>
                          <a14:foregroundMark x1="96066" y1="16290" x2="95724" y2="170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948" b="74504"/>
            <a:stretch/>
          </p:blipFill>
          <p:spPr>
            <a:xfrm>
              <a:off x="0" y="23066"/>
              <a:ext cx="12192000" cy="1251974"/>
            </a:xfrm>
            <a:prstGeom prst="rect">
              <a:avLst/>
            </a:prstGeom>
          </p:spPr>
        </p:pic>
      </p:grpSp>
      <p:pic>
        <p:nvPicPr>
          <p:cNvPr id="9" name="圖片 8">
            <a:extLst>
              <a:ext uri="{FF2B5EF4-FFF2-40B4-BE49-F238E27FC236}">
                <a16:creationId xmlns:a16="http://schemas.microsoft.com/office/drawing/2014/main" id="{C54BCD0A-A588-4055-ABEE-68CFCBAB28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2087" y="61166"/>
            <a:ext cx="2767824" cy="902286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6CF9004A-758B-452E-AA4A-ED71E0DF96AB}"/>
              </a:ext>
            </a:extLst>
          </p:cNvPr>
          <p:cNvSpPr txBox="1"/>
          <p:nvPr/>
        </p:nvSpPr>
        <p:spPr>
          <a:xfrm>
            <a:off x="209550" y="6267450"/>
            <a:ext cx="590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158</a:t>
            </a:r>
            <a:endParaRPr lang="zh-TW" altLang="en-US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0A3FBFCA-0479-42B8-B6DB-A5F71414CA3A}"/>
              </a:ext>
            </a:extLst>
          </p:cNvPr>
          <p:cNvSpPr txBox="1"/>
          <p:nvPr/>
        </p:nvSpPr>
        <p:spPr>
          <a:xfrm>
            <a:off x="747919" y="2242964"/>
            <a:ext cx="10388183" cy="34701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ts val="2700"/>
              </a:lnSpc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我發現自己常使用的抉擇類型是什麼？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ts val="2700"/>
              </a:lnSpc>
            </a:pPr>
            <a:b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當我使用到哪種抉擇類型做決定</a:t>
            </a:r>
            <a:r>
              <a:rPr lang="zh-TW" altLang="en-US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比較不會後悔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ts val="2700"/>
              </a:lnSpc>
            </a:pPr>
            <a:b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我使用的類型會不會因情形不同而有所不同？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ts val="2700"/>
              </a:lnSpc>
            </a:pPr>
            <a:b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我的發現是？我希望能較常使用哪個抉擇類型？原因是？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: 摺角紙張 11">
            <a:extLst>
              <a:ext uri="{FF2B5EF4-FFF2-40B4-BE49-F238E27FC236}">
                <a16:creationId xmlns:a16="http://schemas.microsoft.com/office/drawing/2014/main" id="{7B391F99-3147-41A2-B182-1C4D7FEA962B}"/>
              </a:ext>
            </a:extLst>
          </p:cNvPr>
          <p:cNvSpPr/>
          <p:nvPr/>
        </p:nvSpPr>
        <p:spPr>
          <a:xfrm>
            <a:off x="262558" y="6214009"/>
            <a:ext cx="485361" cy="449710"/>
          </a:xfrm>
          <a:prstGeom prst="foldedCorner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A5C37F9-E458-4296-856B-3CB1AB0BD633}"/>
              </a:ext>
            </a:extLst>
          </p:cNvPr>
          <p:cNvSpPr/>
          <p:nvPr/>
        </p:nvSpPr>
        <p:spPr>
          <a:xfrm>
            <a:off x="1694693" y="1588260"/>
            <a:ext cx="84946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3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填完上表後，請想想並回答下列的問題：</a:t>
            </a:r>
            <a:endParaRPr lang="en-US" altLang="zh-TW" sz="36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0577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>
            <a:extLst>
              <a:ext uri="{FF2B5EF4-FFF2-40B4-BE49-F238E27FC236}">
                <a16:creationId xmlns:a16="http://schemas.microsoft.com/office/drawing/2014/main" id="{09D4910B-1857-42B1-9B52-AA99B3208613}"/>
              </a:ext>
            </a:extLst>
          </p:cNvPr>
          <p:cNvSpPr txBox="1"/>
          <p:nvPr/>
        </p:nvSpPr>
        <p:spPr>
          <a:xfrm>
            <a:off x="812017" y="1757246"/>
            <a:ext cx="10567964" cy="3110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zh-TW" altLang="en-US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每個抉擇類型的使用都有其優缺點</a:t>
            </a:r>
            <a:br>
              <a:rPr lang="en-US" altLang="zh-TW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在不同人生階段與事情狀態，會有不同抉擇類型產生</a:t>
            </a:r>
            <a:endParaRPr lang="en-US" altLang="zh-TW" sz="32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zh-TW" alt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人的一生有很多事情需要抉擇</a:t>
            </a:r>
            <a:br>
              <a:rPr lang="en-US" altLang="zh-TW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須不斷地覺察自己，別放棄自我成長的機會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A9093EFF-683B-4BBF-9533-7C0F9F1E82F2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786A238F-1238-496A-ACC4-4A01F9E0AD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778" b="12963"/>
            <a:stretch/>
          </p:blipFill>
          <p:spPr>
            <a:xfrm>
              <a:off x="0" y="5880100"/>
              <a:ext cx="12192000" cy="977900"/>
            </a:xfrm>
            <a:prstGeom prst="rect">
              <a:avLst/>
            </a:prstGeom>
          </p:spPr>
        </p:pic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615281E3-9281-4760-BBF3-397491213C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948" b="74504"/>
            <a:stretch/>
          </p:blipFill>
          <p:spPr>
            <a:xfrm>
              <a:off x="0" y="0"/>
              <a:ext cx="12192000" cy="1251974"/>
            </a:xfrm>
            <a:prstGeom prst="rect">
              <a:avLst/>
            </a:prstGeom>
          </p:spPr>
        </p:pic>
      </p:grpSp>
      <p:pic>
        <p:nvPicPr>
          <p:cNvPr id="2" name="圖片 1">
            <a:extLst>
              <a:ext uri="{FF2B5EF4-FFF2-40B4-BE49-F238E27FC236}">
                <a16:creationId xmlns:a16="http://schemas.microsoft.com/office/drawing/2014/main" id="{5A94BA03-B5A5-443E-BB4B-59EDF50EB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5136" y="64023"/>
            <a:ext cx="2761727" cy="902286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653269CA-CEED-480D-AC3A-0FED486669D2}"/>
              </a:ext>
            </a:extLst>
          </p:cNvPr>
          <p:cNvSpPr txBox="1"/>
          <p:nvPr/>
        </p:nvSpPr>
        <p:spPr>
          <a:xfrm>
            <a:off x="209550" y="6267450"/>
            <a:ext cx="590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159</a:t>
            </a:r>
            <a:endParaRPr lang="zh-TW" altLang="en-US" dirty="0"/>
          </a:p>
        </p:txBody>
      </p:sp>
      <p:sp>
        <p:nvSpPr>
          <p:cNvPr id="8" name="矩形: 摺角紙張 7">
            <a:extLst>
              <a:ext uri="{FF2B5EF4-FFF2-40B4-BE49-F238E27FC236}">
                <a16:creationId xmlns:a16="http://schemas.microsoft.com/office/drawing/2014/main" id="{82C849C2-5E59-46E9-93CA-5F9EB2ABAC4D}"/>
              </a:ext>
            </a:extLst>
          </p:cNvPr>
          <p:cNvSpPr/>
          <p:nvPr/>
        </p:nvSpPr>
        <p:spPr>
          <a:xfrm>
            <a:off x="262558" y="6214009"/>
            <a:ext cx="485361" cy="449710"/>
          </a:xfrm>
          <a:prstGeom prst="foldedCorner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25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:a16="http://schemas.microsoft.com/office/drawing/2014/main" id="{F429AAE6-0B86-47E8-AF18-4B19BDEBC662}"/>
              </a:ext>
            </a:extLst>
          </p:cNvPr>
          <p:cNvGrpSpPr/>
          <p:nvPr/>
        </p:nvGrpSpPr>
        <p:grpSpPr>
          <a:xfrm>
            <a:off x="-32657" y="0"/>
            <a:ext cx="12268201" cy="6858000"/>
            <a:chOff x="-32657" y="0"/>
            <a:chExt cx="12268201" cy="6858000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DC1628C2-5206-4D4B-900D-84EC68648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948" b="74504"/>
            <a:stretch/>
          </p:blipFill>
          <p:spPr>
            <a:xfrm>
              <a:off x="0" y="0"/>
              <a:ext cx="12192000" cy="1251974"/>
            </a:xfrm>
            <a:prstGeom prst="rect">
              <a:avLst/>
            </a:prstGeom>
          </p:spPr>
        </p:pic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878B11C0-9DDB-4F82-B73F-D06680ACB8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194" b="24194" l="8039" r="96066">
                          <a14:foregroundMark x1="33637" y1="17500" x2="33238" y2="17500"/>
                          <a14:foregroundMark x1="59692" y1="19919" x2="58723" y2="20000"/>
                          <a14:foregroundMark x1="86545" y1="15726" x2="86545" y2="15968"/>
                          <a14:foregroundMark x1="91049" y1="17661" x2="90935" y2="17258"/>
                          <a14:foregroundMark x1="82497" y1="15726" x2="82269" y2="16774"/>
                          <a14:foregroundMark x1="64082" y1="15968" x2="64766" y2="17097"/>
                          <a14:foregroundMark x1="67161" y1="20726" x2="67275" y2="20161"/>
                          <a14:foregroundMark x1="75029" y1="19113" x2="74914" y2="19113"/>
                          <a14:foregroundMark x1="54276" y1="17581" x2="54276" y2="17097"/>
                          <a14:foregroundMark x1="50855" y1="15565" x2="50855" y2="16210"/>
                          <a14:foregroundMark x1="45325" y1="18871" x2="45724" y2="19839"/>
                          <a14:foregroundMark x1="50000" y1="21210" x2="49088" y2="21935"/>
                          <a14:foregroundMark x1="43729" y1="20161" x2="43729" y2="21290"/>
                          <a14:foregroundMark x1="37058" y1="20000" x2="37799" y2="20968"/>
                          <a14:foregroundMark x1="32383" y1="20887" x2="32269" y2="21774"/>
                          <a14:foregroundMark x1="29076" y1="21935" x2="28449" y2="21935"/>
                          <a14:foregroundMark x1="19783" y1="18306" x2="19783" y2="19194"/>
                          <a14:foregroundMark x1="19384" y1="21694" x2="18757" y2="21694"/>
                          <a14:foregroundMark x1="12600" y1="17258" x2="12942" y2="18548"/>
                          <a14:foregroundMark x1="8039" y1="17258" x2="8552" y2="17581"/>
                          <a14:foregroundMark x1="29875" y1="16048" x2="30445" y2="16290"/>
                          <a14:foregroundMark x1="23546" y1="20887" x2="24287" y2="20887"/>
                          <a14:foregroundMark x1="16021" y1="19194" x2="15393" y2="19194"/>
                          <a14:foregroundMark x1="41277" y1="20403" x2="40707" y2="20403"/>
                          <a14:foregroundMark x1="59578" y1="16371" x2="59293" y2="16371"/>
                          <a14:foregroundMark x1="70810" y1="20000" x2="71152" y2="19355"/>
                          <a14:foregroundMark x1="71152" y1="14677" x2="71893" y2="15242"/>
                          <a14:foregroundMark x1="76967" y1="16371" x2="77480" y2="16532"/>
                          <a14:foregroundMark x1="24800" y1="17016" x2="25428" y2="18065"/>
                          <a14:foregroundMark x1="46066" y1="14435" x2="45724" y2="14274"/>
                          <a14:foregroundMark x1="55302" y1="20726" x2="55017" y2="19919"/>
                          <a14:foregroundMark x1="61117" y1="21290" x2="61745" y2="21694"/>
                          <a14:foregroundMark x1="91448" y1="14919" x2="91790" y2="15323"/>
                          <a14:foregroundMark x1="96066" y1="16290" x2="95724" y2="170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948" b="74504"/>
            <a:stretch/>
          </p:blipFill>
          <p:spPr>
            <a:xfrm>
              <a:off x="-32657" y="0"/>
              <a:ext cx="12192000" cy="1251974"/>
            </a:xfrm>
            <a:prstGeom prst="rect">
              <a:avLst/>
            </a:prstGeom>
          </p:spPr>
        </p:pic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AD449674-7634-40EA-8157-93D4DF1E16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778" b="12963"/>
            <a:stretch/>
          </p:blipFill>
          <p:spPr>
            <a:xfrm>
              <a:off x="0" y="5880100"/>
              <a:ext cx="12192000" cy="977900"/>
            </a:xfrm>
            <a:prstGeom prst="rect">
              <a:avLst/>
            </a:prstGeom>
          </p:spPr>
        </p:pic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BE31A08C-7B9A-40B8-9F80-8FA8EA0D72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4194" b="87097" l="1140" r="97548">
                          <a14:foregroundMark x1="35673" y1="81668" x2="36773" y2="82419"/>
                          <a14:foregroundMark x1="40935" y1="79032" x2="40935" y2="78145"/>
                          <a14:foregroundMark x1="39282" y1="76694" x2="38426" y2="77016"/>
                          <a14:foregroundMark x1="23204" y1="82581" x2="24230" y2="83548"/>
                          <a14:foregroundMark x1="75314" y1="81855" x2="76112" y2="81452"/>
                          <a14:foregroundMark x1="81243" y1="80161" x2="81870" y2="80403"/>
                          <a14:foregroundMark x1="80844" y1="76290" x2="81528" y2="76694"/>
                          <a14:foregroundMark x1="84664" y1="78548" x2="85177" y2="79032"/>
                          <a14:foregroundMark x1="87799" y1="80565" x2="88655" y2="81855"/>
                          <a14:foregroundMark x1="92987" y1="82177" x2="92189" y2="81855"/>
                          <a14:foregroundMark x1="91847" y1="86694" x2="91220" y2="86694"/>
                          <a14:foregroundMark x1="95382" y1="85161" x2="95724" y2="85161"/>
                          <a14:foregroundMark x1="97377" y1="85161" x2="97719" y2="86129"/>
                          <a14:foregroundMark x1="86317" y1="85161" x2="85918" y2="85726"/>
                          <a14:foregroundMark x1="78734" y1="86129" x2="78620" y2="84274"/>
                          <a14:foregroundMark x1="71665" y1="76694" x2="72178" y2="77581"/>
                          <a14:foregroundMark x1="68415" y1="77581" x2="68016" y2="77419"/>
                          <a14:foregroundMark x1="70525" y1="82419" x2="70130" y2="81904"/>
                          <a14:foregroundMark x1="57070" y1="77581" x2="56842" y2="77581"/>
                          <a14:foregroundMark x1="58951" y1="77984" x2="59692" y2="77984"/>
                          <a14:foregroundMark x1="55074" y1="79597" x2="55416" y2="79597"/>
                          <a14:foregroundMark x1="54390" y1="84274" x2="54903" y2="84839"/>
                          <a14:foregroundMark x1="50798" y1="76452" x2="50912" y2="77984"/>
                          <a14:foregroundMark x1="46009" y1="80565" x2="45496" y2="80887"/>
                          <a14:foregroundMark x1="44983" y1="77742" x2="44584" y2="77742"/>
                          <a14:foregroundMark x1="42075" y1="82177" x2="41049" y2="82177"/>
                          <a14:foregroundMark x1="14481" y1="83145" x2="13740" y2="82419"/>
                          <a14:foregroundMark x1="18130" y1="82984" x2="18757" y2="82984"/>
                          <a14:foregroundMark x1="28335" y1="83548" x2="28734" y2="82419"/>
                          <a14:foregroundMark x1="25371" y1="79597" x2="25884" y2="79032"/>
                          <a14:foregroundMark x1="29989" y1="78629" x2="29590" y2="78548"/>
                          <a14:foregroundMark x1="33409" y1="77823" x2="33523" y2="77984"/>
                          <a14:foregroundMark x1="64652" y1="84274" x2="64139" y2="83952"/>
                          <a14:foregroundMark x1="59065" y1="84274" x2="58723" y2="84274"/>
                          <a14:foregroundMark x1="50342" y1="82661" x2="49544" y2="82742"/>
                          <a14:foregroundMark x1="35234" y1="85726" x2="34778" y2="85403"/>
                          <a14:foregroundMark x1="32782" y1="86532" x2="31984" y2="86290"/>
                          <a14:foregroundMark x1="8837" y1="83548" x2="8552" y2="83065"/>
                          <a14:foregroundMark x1="9236" y1="80484" x2="9692" y2="81290"/>
                          <a14:foregroundMark x1="4618" y1="81613" x2="4333" y2="82661"/>
                          <a14:foregroundMark x1="1140" y1="86048" x2="1653" y2="87097"/>
                          <a14:foregroundMark x1="66876" y1="81048" x2="67161" y2="81048"/>
                          <a14:foregroundMark x1="82155" y1="85645" x2="81927" y2="85484"/>
                          <a14:foregroundMark x1="62828" y1="79194" x2="63227" y2="79274"/>
                          <a14:foregroundMark x1="46693" y1="86371" x2="46693" y2="86371"/>
                          <a14:foregroundMark x1="46693" y1="86371" x2="46693" y2="86371"/>
                          <a14:backgroundMark x1="50456" y1="78629" x2="51254" y2="78629"/>
                          <a14:backgroundMark x1="49316" y1="81371" x2="50285" y2="81532"/>
                          <a14:backgroundMark x1="29019" y1="75968" x2="32896" y2="79516"/>
                          <a14:backgroundMark x1="25519" y1="80182" x2="24800" y2="80081"/>
                          <a14:backgroundMark x1="24458" y1="84032" x2="24002" y2="83306"/>
                          <a14:backgroundMark x1="24059" y1="84919" x2="24401" y2="83387"/>
                          <a14:backgroundMark x1="81015" y1="86210" x2="81015" y2="86210"/>
                          <a14:backgroundMark x1="80901" y1="86935" x2="80901" y2="86935"/>
                          <a14:backgroundMark x1="66990" y1="82419" x2="66990" y2="82419"/>
                          <a14:backgroundMark x1="67218" y1="82339" x2="67218" y2="82339"/>
                          <a14:backgroundMark x1="67218" y1="82339" x2="67161" y2="82097"/>
                          <a14:backgroundMark x1="69498" y1="81774" x2="70068" y2="82016"/>
                          <a14:backgroundMark x1="70011" y1="81371" x2="70296" y2="81694"/>
                          <a14:backgroundMark x1="80958" y1="86371" x2="81414" y2="86371"/>
                          <a14:backgroundMark x1="50912" y1="78065" x2="50855" y2="78226"/>
                          <a14:backgroundMark x1="89111" y1="82500" x2="88883" y2="82258"/>
                          <a14:backgroundMark x1="44983" y1="86048" x2="46864" y2="85081"/>
                          <a14:backgroundMark x1="35120" y1="81371" x2="35120" y2="81371"/>
                          <a14:backgroundMark x1="35120" y1="81371" x2="35120" y2="81371"/>
                          <a14:backgroundMark x1="35405" y1="81371" x2="35234" y2="81210"/>
                          <a14:backgroundMark x1="35177" y1="80081" x2="34778" y2="81129"/>
                          <a14:backgroundMark x1="36887" y1="82903" x2="36887" y2="82903"/>
                          <a14:backgroundMark x1="36887" y1="82903" x2="36887" y2="829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778" b="12963"/>
            <a:stretch/>
          </p:blipFill>
          <p:spPr>
            <a:xfrm>
              <a:off x="43544" y="5880100"/>
              <a:ext cx="12192000" cy="977900"/>
            </a:xfrm>
            <a:prstGeom prst="rect">
              <a:avLst/>
            </a:prstGeom>
          </p:spPr>
        </p:pic>
      </p:grpSp>
      <p:pic>
        <p:nvPicPr>
          <p:cNvPr id="2" name="圖片 1">
            <a:extLst>
              <a:ext uri="{FF2B5EF4-FFF2-40B4-BE49-F238E27FC236}">
                <a16:creationId xmlns:a16="http://schemas.microsoft.com/office/drawing/2014/main" id="{10A8A246-E482-44D2-B7A8-90E92AE93B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2479" y="5576"/>
            <a:ext cx="2761727" cy="908383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A8CAF2DC-F9A5-4194-9D5F-E06244A86075}"/>
              </a:ext>
            </a:extLst>
          </p:cNvPr>
          <p:cNvSpPr txBox="1"/>
          <p:nvPr/>
        </p:nvSpPr>
        <p:spPr>
          <a:xfrm>
            <a:off x="209550" y="6267450"/>
            <a:ext cx="590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159</a:t>
            </a:r>
            <a:endParaRPr lang="zh-TW" altLang="en-US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086BB1CF-17AC-4471-9F60-8FE2C5151135}"/>
              </a:ext>
            </a:extLst>
          </p:cNvPr>
          <p:cNvSpPr txBox="1"/>
          <p:nvPr/>
        </p:nvSpPr>
        <p:spPr>
          <a:xfrm>
            <a:off x="855562" y="1873798"/>
            <a:ext cx="10567964" cy="3110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zh-TW" altLang="en-US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英國調查顯示</a:t>
            </a:r>
            <a:r>
              <a:rPr lang="zh-TW" alt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約</a:t>
            </a:r>
            <a:r>
              <a:rPr lang="en-US" altLang="zh-TW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1/3</a:t>
            </a:r>
            <a:r>
              <a:rPr lang="zh-TW" alt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父親寧可減薪以追求工作和生活平衡</a:t>
            </a:r>
            <a:endParaRPr lang="en-US" altLang="zh-TW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zh-TW" altLang="en-US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這樣的現象說明了現在的社會觀念已經翻轉</a:t>
            </a:r>
            <a:br>
              <a:rPr lang="en-US" altLang="zh-TW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爸爸們不再是將工作視為生活重心</a:t>
            </a:r>
            <a:br>
              <a:rPr lang="en-US" altLang="zh-TW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2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而是更加在乎家庭的互動與生活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4" name="矩形: 摺角紙張 13">
            <a:extLst>
              <a:ext uri="{FF2B5EF4-FFF2-40B4-BE49-F238E27FC236}">
                <a16:creationId xmlns:a16="http://schemas.microsoft.com/office/drawing/2014/main" id="{0BB39706-1639-4952-A484-443E2F1715A6}"/>
              </a:ext>
            </a:extLst>
          </p:cNvPr>
          <p:cNvSpPr/>
          <p:nvPr/>
        </p:nvSpPr>
        <p:spPr>
          <a:xfrm>
            <a:off x="262558" y="6214009"/>
            <a:ext cx="485361" cy="449710"/>
          </a:xfrm>
          <a:prstGeom prst="foldedCorner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64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8171290-7704-4A42-A828-91942BE54F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07F6E535-26BD-4288-8802-EBBDF2AD3187}"/>
              </a:ext>
            </a:extLst>
          </p:cNvPr>
          <p:cNvSpPr/>
          <p:nvPr/>
        </p:nvSpPr>
        <p:spPr>
          <a:xfrm>
            <a:off x="0" y="1643270"/>
            <a:ext cx="12192000" cy="3432313"/>
          </a:xfrm>
          <a:prstGeom prst="rect">
            <a:avLst/>
          </a:prstGeom>
          <a:solidFill>
            <a:schemeClr val="accent3">
              <a:lumMod val="40000"/>
              <a:lumOff val="60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4DF829C-71D7-4657-BA1E-257E8E760C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3671" y="1294662"/>
            <a:ext cx="8504657" cy="392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01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>
            <a:extLst>
              <a:ext uri="{FF2B5EF4-FFF2-40B4-BE49-F238E27FC236}">
                <a16:creationId xmlns:a16="http://schemas.microsoft.com/office/drawing/2014/main" id="{7ABF078D-B885-4402-92DE-65CE549CF84A}"/>
              </a:ext>
            </a:extLst>
          </p:cNvPr>
          <p:cNvSpPr txBox="1"/>
          <p:nvPr/>
        </p:nvSpPr>
        <p:spPr>
          <a:xfrm>
            <a:off x="739827" y="1100840"/>
            <a:ext cx="10712346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800"/>
              </a:spcBef>
              <a:spcAft>
                <a:spcPts val="1800"/>
              </a:spcAft>
            </a:pPr>
            <a:r>
              <a:rPr lang="zh-TW" altLang="en-US" sz="3200" spc="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除了了解自己的興趣、價值觀、能力</a:t>
            </a:r>
            <a:endParaRPr lang="en-US" altLang="zh-TW" sz="3200" spc="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spcBef>
                <a:spcPts val="1800"/>
              </a:spcBef>
              <a:spcAft>
                <a:spcPts val="1800"/>
              </a:spcAft>
            </a:pPr>
            <a:r>
              <a:rPr lang="zh-TW" altLang="en-US" sz="3200" spc="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生涯資訊的蒐集也可幫助我們做出好的生涯決定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0250B62B-1CCF-4212-B21D-15650EC06957}"/>
              </a:ext>
            </a:extLst>
          </p:cNvPr>
          <p:cNvSpPr txBox="1"/>
          <p:nvPr/>
        </p:nvSpPr>
        <p:spPr>
          <a:xfrm>
            <a:off x="209550" y="6267450"/>
            <a:ext cx="590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160</a:t>
            </a:r>
            <a:endParaRPr lang="zh-TW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B16CEDD-2563-48F4-852B-8C0B09CD72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992647"/>
            <a:ext cx="5791200" cy="3865353"/>
          </a:xfrm>
          <a:prstGeom prst="rect">
            <a:avLst/>
          </a:prstGeom>
        </p:spPr>
      </p:pic>
      <p:sp>
        <p:nvSpPr>
          <p:cNvPr id="6" name="矩形: 摺角紙張 5">
            <a:extLst>
              <a:ext uri="{FF2B5EF4-FFF2-40B4-BE49-F238E27FC236}">
                <a16:creationId xmlns:a16="http://schemas.microsoft.com/office/drawing/2014/main" id="{FE7210B1-FC7B-40DB-BF25-8A0C67BE3533}"/>
              </a:ext>
            </a:extLst>
          </p:cNvPr>
          <p:cNvSpPr/>
          <p:nvPr/>
        </p:nvSpPr>
        <p:spPr>
          <a:xfrm>
            <a:off x="262558" y="6214009"/>
            <a:ext cx="485361" cy="449710"/>
          </a:xfrm>
          <a:prstGeom prst="foldedCorner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40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.chinatimes.com/newsphoto/2016-12-16/656/20161216002034.jpg">
            <a:extLst>
              <a:ext uri="{FF2B5EF4-FFF2-40B4-BE49-F238E27FC236}">
                <a16:creationId xmlns:a16="http://schemas.microsoft.com/office/drawing/2014/main" id="{F8743889-1725-4441-833D-7F54C9FF2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889" y="2047980"/>
            <a:ext cx="6248400" cy="353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8DF08D55-E8B0-4818-9B4A-8176367CF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200" y="0"/>
            <a:ext cx="7413379" cy="96325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5A6F2570-589D-4756-8AD8-A12D1AF233F0}"/>
              </a:ext>
            </a:extLst>
          </p:cNvPr>
          <p:cNvSpPr/>
          <p:nvPr/>
        </p:nvSpPr>
        <p:spPr>
          <a:xfrm>
            <a:off x="2045713" y="980661"/>
            <a:ext cx="7538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「護具王」陳前芳，家族世代務農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46845CB-4753-491D-9EDC-CF8619103B2C}"/>
              </a:ext>
            </a:extLst>
          </p:cNvPr>
          <p:cNvSpPr/>
          <p:nvPr/>
        </p:nvSpPr>
        <p:spPr>
          <a:xfrm>
            <a:off x="553489" y="1644402"/>
            <a:ext cx="4803058" cy="4587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altLang="zh-TW" sz="1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lnSpc>
                <a:spcPct val="150000"/>
              </a:lnSpc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研究改良護胸，自己研讀塑料、泡綿、製造、加工有關書籍，設計出兼顧美觀、材質、功能性強的護具產品，已有超過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160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項護具專利。</a:t>
            </a:r>
          </a:p>
        </p:txBody>
      </p:sp>
    </p:spTree>
    <p:extLst>
      <p:ext uri="{BB962C8B-B14F-4D97-AF65-F5344CB8AC3E}">
        <p14:creationId xmlns:p14="http://schemas.microsoft.com/office/powerpoint/2010/main" val="3652219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B4ECFDE-A8ED-44A1-A18F-776AA12F55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19758"/>
            <a:ext cx="5702503" cy="4519141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0250B62B-1CCF-4212-B21D-15650EC06957}"/>
              </a:ext>
            </a:extLst>
          </p:cNvPr>
          <p:cNvSpPr txBox="1"/>
          <p:nvPr/>
        </p:nvSpPr>
        <p:spPr>
          <a:xfrm>
            <a:off x="209550" y="6267450"/>
            <a:ext cx="590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160</a:t>
            </a:r>
            <a:endParaRPr lang="zh-TW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0A3C2946-6A4B-4443-A47B-DF716ABC0245}"/>
              </a:ext>
            </a:extLst>
          </p:cNvPr>
          <p:cNvSpPr txBox="1"/>
          <p:nvPr/>
        </p:nvSpPr>
        <p:spPr>
          <a:xfrm>
            <a:off x="800100" y="2268143"/>
            <a:ext cx="535263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生涯資訊是指幫助我們選擇生涯發展方向的外在訊息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人生階段轉變會有不同內涵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例如升學選校的相關資訊</a:t>
            </a:r>
            <a:b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求職所需的產業趨勢</a:t>
            </a:r>
          </a:p>
        </p:txBody>
      </p:sp>
      <p:sp>
        <p:nvSpPr>
          <p:cNvPr id="7" name="矩形: 摺角紙張 6">
            <a:extLst>
              <a:ext uri="{FF2B5EF4-FFF2-40B4-BE49-F238E27FC236}">
                <a16:creationId xmlns:a16="http://schemas.microsoft.com/office/drawing/2014/main" id="{919C164B-46F0-4AF4-B244-024C5E7F5DEB}"/>
              </a:ext>
            </a:extLst>
          </p:cNvPr>
          <p:cNvSpPr/>
          <p:nvPr/>
        </p:nvSpPr>
        <p:spPr>
          <a:xfrm>
            <a:off x="262558" y="6214009"/>
            <a:ext cx="485361" cy="449710"/>
          </a:xfrm>
          <a:prstGeom prst="foldedCorner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673DF0E-4AE3-4127-9A92-DDA501A07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860" y="1011522"/>
            <a:ext cx="5352752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6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accent1">
              <a:lumMod val="20000"/>
              <a:lumOff val="80000"/>
            </a:schemeClr>
          </a:fgClr>
          <a:bgClr>
            <a:schemeClr val="accent5">
              <a:lumMod val="20000"/>
              <a:lumOff val="8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>
            <a:extLst>
              <a:ext uri="{FF2B5EF4-FFF2-40B4-BE49-F238E27FC236}">
                <a16:creationId xmlns:a16="http://schemas.microsoft.com/office/drawing/2014/main" id="{0250B62B-1CCF-4212-B21D-15650EC06957}"/>
              </a:ext>
            </a:extLst>
          </p:cNvPr>
          <p:cNvSpPr txBox="1"/>
          <p:nvPr/>
        </p:nvSpPr>
        <p:spPr>
          <a:xfrm>
            <a:off x="209550" y="6267450"/>
            <a:ext cx="590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161</a:t>
            </a:r>
            <a:endParaRPr lang="zh-TW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0A3C2946-6A4B-4443-A47B-DF716ABC0245}"/>
              </a:ext>
            </a:extLst>
          </p:cNvPr>
          <p:cNvSpPr txBox="1"/>
          <p:nvPr/>
        </p:nvSpPr>
        <p:spPr>
          <a:xfrm>
            <a:off x="877228" y="1001355"/>
            <a:ext cx="10437541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無論用何種方式蒐集資料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最重要的是先確定蒐集的方向及目標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接著開始分析、歸納、比對資訊，確立抉擇</a:t>
            </a:r>
          </a:p>
        </p:txBody>
      </p:sp>
      <p:graphicFrame>
        <p:nvGraphicFramePr>
          <p:cNvPr id="3" name="資料庫圖表 2">
            <a:extLst>
              <a:ext uri="{FF2B5EF4-FFF2-40B4-BE49-F238E27FC236}">
                <a16:creationId xmlns:a16="http://schemas.microsoft.com/office/drawing/2014/main" id="{FFB3D046-1A20-486C-A4D1-6459C09753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594224"/>
              </p:ext>
            </p:extLst>
          </p:nvPr>
        </p:nvGraphicFramePr>
        <p:xfrm>
          <a:off x="174727" y="3429000"/>
          <a:ext cx="11842542" cy="1746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矩形: 摺角紙張 7">
            <a:extLst>
              <a:ext uri="{FF2B5EF4-FFF2-40B4-BE49-F238E27FC236}">
                <a16:creationId xmlns:a16="http://schemas.microsoft.com/office/drawing/2014/main" id="{FBD842BB-6559-4959-A471-F089808EFB45}"/>
              </a:ext>
            </a:extLst>
          </p:cNvPr>
          <p:cNvSpPr/>
          <p:nvPr/>
        </p:nvSpPr>
        <p:spPr>
          <a:xfrm>
            <a:off x="262558" y="6214009"/>
            <a:ext cx="485361" cy="449710"/>
          </a:xfrm>
          <a:prstGeom prst="foldedCorner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65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1D140A3-A427-459B-AA74-B2AD605E9F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dgm id="{01D140A3-A427-459B-AA74-B2AD605E9F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7C7381B-FA84-4BF0-93C1-D0861377A8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graphicEl>
                                              <a:dgm id="{57C7381B-FA84-4BF0-93C1-D0861377A8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6869B8C-001E-455A-9981-A66AE12BDD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graphicEl>
                                              <a:dgm id="{16869B8C-001E-455A-9981-A66AE12BDD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ACBAA2C-FB7A-4D7E-AE5A-28E0ED09E6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graphicEl>
                                              <a:dgm id="{1ACBAA2C-FB7A-4D7E-AE5A-28E0ED09E6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10BB59D-BFBE-479C-B452-EA283A7684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graphicEl>
                                              <a:dgm id="{C10BB59D-BFBE-479C-B452-EA283A7684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3" grpId="0" uiExpand="1">
        <p:bldSub>
          <a:bldDgm bld="one"/>
        </p:bldSub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>
            <a:extLst>
              <a:ext uri="{FF2B5EF4-FFF2-40B4-BE49-F238E27FC236}">
                <a16:creationId xmlns:a16="http://schemas.microsoft.com/office/drawing/2014/main" id="{0250B62B-1CCF-4212-B21D-15650EC06957}"/>
              </a:ext>
            </a:extLst>
          </p:cNvPr>
          <p:cNvSpPr txBox="1"/>
          <p:nvPr/>
        </p:nvSpPr>
        <p:spPr>
          <a:xfrm>
            <a:off x="209550" y="6267450"/>
            <a:ext cx="590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162</a:t>
            </a:r>
            <a:endParaRPr lang="zh-TW" altLang="en-US" dirty="0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DE03012B-C1E4-4CD7-BADE-14AEA81C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2119" y="189935"/>
            <a:ext cx="6970933" cy="6478130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4EE23892-DD73-46B1-81EE-841D36C0C57B}"/>
              </a:ext>
            </a:extLst>
          </p:cNvPr>
          <p:cNvSpPr txBox="1"/>
          <p:nvPr/>
        </p:nvSpPr>
        <p:spPr>
          <a:xfrm>
            <a:off x="512693" y="2668518"/>
            <a:ext cx="442468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生涯發展中影響抉擇的因素有很多，也須考慮社會環境以及未來趨勢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這些因素中對我們</a:t>
            </a:r>
            <a:r>
              <a:rPr lang="zh-TW" altLang="en-US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時有幫助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的，</a:t>
            </a:r>
            <a:r>
              <a:rPr lang="zh-TW" altLang="en-US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時而卻是阻力</a:t>
            </a:r>
          </a:p>
        </p:txBody>
      </p:sp>
      <p:sp>
        <p:nvSpPr>
          <p:cNvPr id="6" name="矩形: 摺角紙張 5">
            <a:extLst>
              <a:ext uri="{FF2B5EF4-FFF2-40B4-BE49-F238E27FC236}">
                <a16:creationId xmlns:a16="http://schemas.microsoft.com/office/drawing/2014/main" id="{F3360CE3-306C-446D-8374-3C824D3B9351}"/>
              </a:ext>
            </a:extLst>
          </p:cNvPr>
          <p:cNvSpPr/>
          <p:nvPr/>
        </p:nvSpPr>
        <p:spPr>
          <a:xfrm>
            <a:off x="262558" y="6214009"/>
            <a:ext cx="485361" cy="449710"/>
          </a:xfrm>
          <a:prstGeom prst="foldedCorner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96A296F-CCBE-4651-A7E2-F365B398A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558" y="944784"/>
            <a:ext cx="4924955" cy="156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02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ãæ å¸ èæ¯ ç´ æãçåçæå°çµæ">
            <a:extLst>
              <a:ext uri="{FF2B5EF4-FFF2-40B4-BE49-F238E27FC236}">
                <a16:creationId xmlns:a16="http://schemas.microsoft.com/office/drawing/2014/main" id="{03C38F88-1839-4EB0-B55C-4D9238C05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746212F2-1505-4AC2-8417-E90AAF497111}"/>
              </a:ext>
            </a:extLst>
          </p:cNvPr>
          <p:cNvSpPr txBox="1"/>
          <p:nvPr/>
        </p:nvSpPr>
        <p:spPr>
          <a:xfrm>
            <a:off x="1961866" y="4920807"/>
            <a:ext cx="93626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altLang="zh-TW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生涯</a:t>
            </a:r>
            <a:r>
              <a:rPr lang="en-US" altLang="zh-TW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大學志願怎麼填？未來工作做什麼？</a:t>
            </a:r>
            <a:br>
              <a:rPr lang="en-US" altLang="zh-TW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四個問句帶你探索生涯！</a:t>
            </a:r>
            <a:r>
              <a:rPr lang="en-US" altLang="zh-TW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(06'11)</a:t>
            </a:r>
            <a:endParaRPr lang="zh-TW" altLang="en-US" b="1" dirty="0"/>
          </a:p>
        </p:txBody>
      </p:sp>
      <p:pic>
        <p:nvPicPr>
          <p:cNvPr id="12" name="Picture 2" descr="ãããªãã¼ãã®ã¢ã¤ã³ã³ç´ æ">
            <a:extLst>
              <a:ext uri="{FF2B5EF4-FFF2-40B4-BE49-F238E27FC236}">
                <a16:creationId xmlns:a16="http://schemas.microsoft.com/office/drawing/2014/main" id="{C3EB89C9-DDB0-440E-8679-F07F1F94A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444" y="5111064"/>
            <a:ext cx="893422" cy="5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群組 12">
            <a:extLst>
              <a:ext uri="{FF2B5EF4-FFF2-40B4-BE49-F238E27FC236}">
                <a16:creationId xmlns:a16="http://schemas.microsoft.com/office/drawing/2014/main" id="{AB2E2A14-DC3E-424F-8B47-B7A9AB49423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60C3971E-96AD-4732-9B05-3066F46DCF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778" b="12963"/>
            <a:stretch/>
          </p:blipFill>
          <p:spPr>
            <a:xfrm>
              <a:off x="0" y="5880100"/>
              <a:ext cx="12192000" cy="977900"/>
            </a:xfrm>
            <a:prstGeom prst="rect">
              <a:avLst/>
            </a:prstGeom>
          </p:spPr>
        </p:pic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A8D6C8A2-910C-4C00-970A-FA6C7F4F12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948" b="74504"/>
            <a:stretch/>
          </p:blipFill>
          <p:spPr>
            <a:xfrm>
              <a:off x="0" y="0"/>
              <a:ext cx="12192000" cy="1251974"/>
            </a:xfrm>
            <a:prstGeom prst="rect">
              <a:avLst/>
            </a:prstGeom>
          </p:spPr>
        </p:pic>
      </p:grpSp>
      <p:sp>
        <p:nvSpPr>
          <p:cNvPr id="6" name="文字方塊 5">
            <a:extLst>
              <a:ext uri="{FF2B5EF4-FFF2-40B4-BE49-F238E27FC236}">
                <a16:creationId xmlns:a16="http://schemas.microsoft.com/office/drawing/2014/main" id="{F9A63207-9E15-4AF6-9C2F-FFD0DCAD0DC1}"/>
              </a:ext>
            </a:extLst>
          </p:cNvPr>
          <p:cNvSpPr txBox="1"/>
          <p:nvPr/>
        </p:nvSpPr>
        <p:spPr>
          <a:xfrm>
            <a:off x="281513" y="6239421"/>
            <a:ext cx="442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補</a:t>
            </a:r>
          </a:p>
        </p:txBody>
      </p:sp>
      <p:sp>
        <p:nvSpPr>
          <p:cNvPr id="7" name="矩形: 摺角紙張 6">
            <a:extLst>
              <a:ext uri="{FF2B5EF4-FFF2-40B4-BE49-F238E27FC236}">
                <a16:creationId xmlns:a16="http://schemas.microsoft.com/office/drawing/2014/main" id="{3C951CBF-7B14-4477-AB64-B9B6A24FB768}"/>
              </a:ext>
            </a:extLst>
          </p:cNvPr>
          <p:cNvSpPr/>
          <p:nvPr/>
        </p:nvSpPr>
        <p:spPr>
          <a:xfrm>
            <a:off x="262558" y="6214009"/>
            <a:ext cx="461342" cy="449710"/>
          </a:xfrm>
          <a:prstGeom prst="foldedCorner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2" name="CH7-3_【生涯】大學志願怎麼填？未來工作做什麼？四個問句帶你探索生涯！(6'11)P162">
            <a:hlinkClick r:id="" action="ppaction://media"/>
            <a:extLst>
              <a:ext uri="{FF2B5EF4-FFF2-40B4-BE49-F238E27FC236}">
                <a16:creationId xmlns:a16="http://schemas.microsoft.com/office/drawing/2014/main" id="{23EEE699-67BC-4F66-9025-2F7FF0BB4C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92099" y="1225333"/>
            <a:ext cx="6400000" cy="3600000"/>
          </a:xfrm>
          <a:prstGeom prst="rect">
            <a:avLst/>
          </a:prstGeom>
        </p:spPr>
      </p:pic>
      <p:pic>
        <p:nvPicPr>
          <p:cNvPr id="16" name="Picture 2" descr="ãSKIP gif iconãçåçæå°çµæ">
            <a:extLst>
              <a:ext uri="{FF2B5EF4-FFF2-40B4-BE49-F238E27FC236}">
                <a16:creationId xmlns:a16="http://schemas.microsoft.com/office/drawing/2014/main" id="{34D2A028-9AB3-4892-B826-2548C90F38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4396" y="5210632"/>
            <a:ext cx="1074196" cy="107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圖片 16">
            <a:hlinkClick r:id="rId10" action="ppaction://hlinkfile"/>
            <a:extLst>
              <a:ext uri="{FF2B5EF4-FFF2-40B4-BE49-F238E27FC236}">
                <a16:creationId xmlns:a16="http://schemas.microsoft.com/office/drawing/2014/main" id="{DE378A03-3600-43E9-8207-9C855FD716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96668" y="5494253"/>
            <a:ext cx="2255716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54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8171290-7704-4A42-A828-91942BE54F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07F6E535-26BD-4288-8802-EBBDF2AD3187}"/>
              </a:ext>
            </a:extLst>
          </p:cNvPr>
          <p:cNvSpPr/>
          <p:nvPr/>
        </p:nvSpPr>
        <p:spPr>
          <a:xfrm>
            <a:off x="0" y="1643270"/>
            <a:ext cx="12192000" cy="3432313"/>
          </a:xfrm>
          <a:prstGeom prst="rect">
            <a:avLst/>
          </a:prstGeom>
          <a:solidFill>
            <a:schemeClr val="accent3">
              <a:lumMod val="40000"/>
              <a:lumOff val="60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F14B195A-CD34-4DF7-9B36-894A9B84D2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2101" y="1307220"/>
            <a:ext cx="8187797" cy="398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7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D184554F-9544-4277-9897-68F91BEC47D9}"/>
              </a:ext>
            </a:extLst>
          </p:cNvPr>
          <p:cNvSpPr txBox="1"/>
          <p:nvPr/>
        </p:nvSpPr>
        <p:spPr>
          <a:xfrm>
            <a:off x="1256424" y="619635"/>
            <a:ext cx="104375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約翰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‧D‧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克朗堡茲提出</a:t>
            </a:r>
            <a:r>
              <a:rPr lang="zh-TW" altLang="en-US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七個生涯抉擇的步驟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7D943197-DD9F-4CEB-AC97-EA8154508FB3}"/>
              </a:ext>
            </a:extLst>
          </p:cNvPr>
          <p:cNvSpPr txBox="1"/>
          <p:nvPr/>
        </p:nvSpPr>
        <p:spPr>
          <a:xfrm>
            <a:off x="209550" y="6267450"/>
            <a:ext cx="590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163</a:t>
            </a:r>
            <a:endParaRPr lang="zh-TW" altLang="en-US" dirty="0"/>
          </a:p>
        </p:txBody>
      </p:sp>
      <p:sp>
        <p:nvSpPr>
          <p:cNvPr id="6" name="矩形: 摺角紙張 5">
            <a:extLst>
              <a:ext uri="{FF2B5EF4-FFF2-40B4-BE49-F238E27FC236}">
                <a16:creationId xmlns:a16="http://schemas.microsoft.com/office/drawing/2014/main" id="{40F39165-D672-4976-A497-90AAB50C3354}"/>
              </a:ext>
            </a:extLst>
          </p:cNvPr>
          <p:cNvSpPr/>
          <p:nvPr/>
        </p:nvSpPr>
        <p:spPr>
          <a:xfrm>
            <a:off x="262558" y="6214009"/>
            <a:ext cx="485361" cy="449710"/>
          </a:xfrm>
          <a:prstGeom prst="foldedCorner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FA8B0896-732E-4595-B660-365FCFAC46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306" y="4037477"/>
            <a:ext cx="3760694" cy="2820521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5BEFD2C9-E599-4D60-ABC3-4694DD7C207D}"/>
              </a:ext>
            </a:extLst>
          </p:cNvPr>
          <p:cNvSpPr txBox="1"/>
          <p:nvPr/>
        </p:nvSpPr>
        <p:spPr>
          <a:xfrm>
            <a:off x="5971964" y="2104054"/>
            <a:ext cx="559709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評估選擇方案需要技巧與方法可以透過生涯平衡單的填寫及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SWOT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分析，幫自己找出適合的生涯進路</a:t>
            </a: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EE612FD0-1CE6-482C-8B82-63570E94A4E2}"/>
              </a:ext>
            </a:extLst>
          </p:cNvPr>
          <p:cNvGrpSpPr/>
          <p:nvPr/>
        </p:nvGrpSpPr>
        <p:grpSpPr>
          <a:xfrm>
            <a:off x="1256424" y="619635"/>
            <a:ext cx="4082059" cy="5958200"/>
            <a:chOff x="1054812" y="513390"/>
            <a:chExt cx="4082059" cy="5958200"/>
          </a:xfrm>
        </p:grpSpPr>
        <p:pic>
          <p:nvPicPr>
            <p:cNvPr id="1026" name="Picture 2" descr="ãpaper BACKGROUNDãçåçæå°çµæ">
              <a:extLst>
                <a:ext uri="{FF2B5EF4-FFF2-40B4-BE49-F238E27FC236}">
                  <a16:creationId xmlns:a16="http://schemas.microsoft.com/office/drawing/2014/main" id="{CB456A22-5DA4-4688-AE59-891494F3CC5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315" b="73981" l="17600" r="84133">
                          <a14:foregroundMark x1="31200" y1="19444" x2="38400" y2="35370"/>
                          <a14:foregroundMark x1="38400" y1="35370" x2="46267" y2="67685"/>
                          <a14:foregroundMark x1="79867" y1="16944" x2="60933" y2="68889"/>
                          <a14:foregroundMark x1="27333" y1="13611" x2="22533" y2="18241"/>
                          <a14:foregroundMark x1="72133" y1="24167" x2="38800" y2="42685"/>
                          <a14:foregroundMark x1="38800" y1="42685" x2="29867" y2="51204"/>
                          <a14:foregroundMark x1="26667" y1="24537" x2="28267" y2="36296"/>
                          <a14:foregroundMark x1="28267" y1="36296" x2="45600" y2="60463"/>
                          <a14:foregroundMark x1="45600" y1="60463" x2="52133" y2="66296"/>
                          <a14:foregroundMark x1="52133" y1="66296" x2="52133" y2="66296"/>
                          <a14:foregroundMark x1="69867" y1="18519" x2="22800" y2="24352"/>
                          <a14:foregroundMark x1="17733" y1="19815" x2="17733" y2="43889"/>
                          <a14:foregroundMark x1="18908" y1="46893" x2="26933" y2="67407"/>
                          <a14:foregroundMark x1="17733" y1="43889" x2="18792" y2="46597"/>
                          <a14:foregroundMark x1="26933" y1="67407" x2="26400" y2="67685"/>
                          <a14:foregroundMark x1="23067" y1="48889" x2="25333" y2="58981"/>
                          <a14:foregroundMark x1="25333" y1="58981" x2="32533" y2="65741"/>
                          <a14:foregroundMark x1="32533" y1="65741" x2="64667" y2="52593"/>
                          <a14:foregroundMark x1="64667" y1="52593" x2="75733" y2="54630"/>
                          <a14:foregroundMark x1="75733" y1="54630" x2="78667" y2="53981"/>
                          <a14:foregroundMark x1="82400" y1="26481" x2="75600" y2="67130"/>
                          <a14:foregroundMark x1="75600" y1="67130" x2="78133" y2="74074"/>
                          <a14:foregroundMark x1="78133" y1="74074" x2="30667" y2="69074"/>
                          <a14:foregroundMark x1="27600" y1="69074" x2="41067" y2="70370"/>
                          <a14:foregroundMark x1="41067" y1="70370" x2="76133" y2="68796"/>
                          <a14:foregroundMark x1="76133" y1="68796" x2="84133" y2="52037"/>
                          <a14:foregroundMark x1="84133" y1="52037" x2="81467" y2="19815"/>
                          <a14:backgroundMark x1="20800" y1="24352" x2="19067" y2="24352"/>
                          <a14:backgroundMark x1="19333" y1="45741" x2="20267" y2="45185"/>
                          <a14:backgroundMark x1="20267" y1="65556" x2="19067" y2="647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80" r="15798" b="25490"/>
            <a:stretch/>
          </p:blipFill>
          <p:spPr bwMode="auto">
            <a:xfrm>
              <a:off x="1054812" y="513390"/>
              <a:ext cx="4082059" cy="59582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D944439-AED2-456D-9D42-8FF2CD7E9F53}"/>
                </a:ext>
              </a:extLst>
            </p:cNvPr>
            <p:cNvSpPr/>
            <p:nvPr/>
          </p:nvSpPr>
          <p:spPr>
            <a:xfrm>
              <a:off x="1688293" y="2483205"/>
              <a:ext cx="3018178" cy="35702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zh-TW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1.</a:t>
              </a:r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定義出問題所在</a:t>
              </a:r>
            </a:p>
            <a:p>
              <a:pPr>
                <a:spcBef>
                  <a:spcPts val="600"/>
                </a:spcBef>
              </a:pPr>
              <a:r>
                <a:rPr lang="en-US" altLang="zh-TW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2.</a:t>
              </a:r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確立行動計畫</a:t>
              </a:r>
            </a:p>
            <a:p>
              <a:pPr>
                <a:spcBef>
                  <a:spcPts val="600"/>
                </a:spcBef>
              </a:pPr>
              <a:r>
                <a:rPr lang="en-US" altLang="zh-TW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3.</a:t>
              </a:r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釐清價值觀</a:t>
              </a:r>
            </a:p>
            <a:p>
              <a:pPr>
                <a:spcBef>
                  <a:spcPts val="600"/>
                </a:spcBef>
              </a:pPr>
              <a:r>
                <a:rPr lang="en-US" altLang="zh-TW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4.</a:t>
              </a:r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確認選擇方案</a:t>
              </a:r>
            </a:p>
            <a:p>
              <a:pPr>
                <a:spcBef>
                  <a:spcPts val="600"/>
                </a:spcBef>
              </a:pPr>
              <a:r>
                <a:rPr lang="en-US" altLang="zh-TW" sz="28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5.</a:t>
              </a:r>
              <a:r>
                <a:rPr lang="zh-TW" altLang="en-US" sz="28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評估結果與得失</a:t>
              </a:r>
            </a:p>
            <a:p>
              <a:pPr>
                <a:spcBef>
                  <a:spcPts val="600"/>
                </a:spcBef>
              </a:pPr>
              <a:r>
                <a:rPr lang="en-US" altLang="zh-TW" sz="28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6.</a:t>
              </a:r>
              <a:r>
                <a:rPr lang="zh-TW" altLang="en-US" sz="28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刪減選擇方案</a:t>
              </a:r>
            </a:p>
            <a:p>
              <a:pPr>
                <a:spcBef>
                  <a:spcPts val="600"/>
                </a:spcBef>
              </a:pPr>
              <a:r>
                <a:rPr lang="en-US" altLang="zh-TW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7.</a:t>
              </a:r>
              <a:r>
                <a:rPr lang="zh-TW" altLang="en-US" sz="2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展開行動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759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7D943197-DD9F-4CEB-AC97-EA8154508FB3}"/>
              </a:ext>
            </a:extLst>
          </p:cNvPr>
          <p:cNvSpPr txBox="1"/>
          <p:nvPr/>
        </p:nvSpPr>
        <p:spPr>
          <a:xfrm>
            <a:off x="209550" y="6267450"/>
            <a:ext cx="590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164</a:t>
            </a:r>
            <a:endParaRPr lang="zh-TW" altLang="en-US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667CDDAE-5145-4F37-B2BD-D14FF1273F64}"/>
              </a:ext>
            </a:extLst>
          </p:cNvPr>
          <p:cNvSpPr txBox="1"/>
          <p:nvPr/>
        </p:nvSpPr>
        <p:spPr>
          <a:xfrm>
            <a:off x="1097443" y="938393"/>
            <a:ext cx="102966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生涯平衡單可以幫助釐清自己目前考慮方案，以及影響我們考慮因素有哪些，藉由數字量化各利弊得失，找出最符合自己的方案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: 摺角紙張 6">
            <a:extLst>
              <a:ext uri="{FF2B5EF4-FFF2-40B4-BE49-F238E27FC236}">
                <a16:creationId xmlns:a16="http://schemas.microsoft.com/office/drawing/2014/main" id="{228475BE-B92F-48D6-AE2C-EF38E4D194BF}"/>
              </a:ext>
            </a:extLst>
          </p:cNvPr>
          <p:cNvSpPr/>
          <p:nvPr/>
        </p:nvSpPr>
        <p:spPr>
          <a:xfrm>
            <a:off x="262558" y="6214009"/>
            <a:ext cx="485361" cy="449710"/>
          </a:xfrm>
          <a:prstGeom prst="foldedCorner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F96ACEA9-2DCA-456D-BE2D-81646698F3F3}"/>
              </a:ext>
            </a:extLst>
          </p:cNvPr>
          <p:cNvGrpSpPr/>
          <p:nvPr/>
        </p:nvGrpSpPr>
        <p:grpSpPr>
          <a:xfrm>
            <a:off x="6644219" y="5104684"/>
            <a:ext cx="5254815" cy="1356708"/>
            <a:chOff x="3334868" y="4260140"/>
            <a:chExt cx="3119753" cy="1356708"/>
          </a:xfrm>
        </p:grpSpPr>
        <p:sp>
          <p:nvSpPr>
            <p:cNvPr id="15" name="右箭头 5">
              <a:extLst>
                <a:ext uri="{FF2B5EF4-FFF2-40B4-BE49-F238E27FC236}">
                  <a16:creationId xmlns:a16="http://schemas.microsoft.com/office/drawing/2014/main" id="{607CEF9B-CF2F-4451-8D61-069E7677D271}"/>
                </a:ext>
              </a:extLst>
            </p:cNvPr>
            <p:cNvSpPr/>
            <p:nvPr/>
          </p:nvSpPr>
          <p:spPr>
            <a:xfrm>
              <a:off x="3334868" y="4260140"/>
              <a:ext cx="3119753" cy="1356708"/>
            </a:xfrm>
            <a:prstGeom prst="rightArrow">
              <a:avLst/>
            </a:prstGeom>
            <a:solidFill>
              <a:srgbClr val="29123A"/>
            </a:solidFill>
            <a:ln>
              <a:noFill/>
            </a:ln>
            <a:effectLst>
              <a:outerShdw blurRad="279400" dist="190500" dir="3000000" sx="102000" sy="102000" algn="tl" rotWithShape="0">
                <a:schemeClr val="bg2">
                  <a:lumMod val="50000"/>
                  <a:alpha val="24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32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6" name="テキスト プレースホルダー 5">
              <a:extLst>
                <a:ext uri="{FF2B5EF4-FFF2-40B4-BE49-F238E27FC236}">
                  <a16:creationId xmlns:a16="http://schemas.microsoft.com/office/drawing/2014/main" id="{2EFA29D0-8970-4EEF-BC47-96EDAD1F2AFA}"/>
                </a:ext>
              </a:extLst>
            </p:cNvPr>
            <p:cNvSpPr txBox="1">
              <a:spLocks/>
            </p:cNvSpPr>
            <p:nvPr/>
          </p:nvSpPr>
          <p:spPr>
            <a:xfrm>
              <a:off x="3745901" y="4694287"/>
              <a:ext cx="2650656" cy="488414"/>
            </a:xfrm>
            <a:prstGeom prst="rect">
              <a:avLst/>
            </a:prstGeom>
            <a:noFill/>
          </p:spPr>
          <p:txBody>
            <a:bodyPr anchor="ctr">
              <a:noAutofit/>
            </a:bodyPr>
            <a:lstStyle>
              <a:defPPr>
                <a:defRPr lang="zh-TW"/>
              </a:defPPr>
              <a:lvl1pPr lvl="0" indent="0">
                <a:lnSpc>
                  <a:spcPct val="100000"/>
                </a:lnSpc>
                <a:spcBef>
                  <a:spcPts val="1200"/>
                </a:spcBef>
                <a:spcAft>
                  <a:spcPts val="1200"/>
                </a:spcAft>
                <a:buFont typeface="Arial" panose="020B0604020202020204" pitchFamily="34" charset="0"/>
                <a:buNone/>
                <a:defRPr sz="3200" b="1" spc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lvl="0"/>
              <a:r>
                <a:rPr lang="zh-TW" altLang="en-US" dirty="0"/>
                <a:t>寫下決定的可能因素</a:t>
              </a:r>
            </a:p>
          </p:txBody>
        </p:sp>
      </p:grp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E7F72A68-9919-421B-BD10-3A47CC03D04D}"/>
              </a:ext>
            </a:extLst>
          </p:cNvPr>
          <p:cNvGrpSpPr/>
          <p:nvPr/>
        </p:nvGrpSpPr>
        <p:grpSpPr>
          <a:xfrm>
            <a:off x="1993843" y="4098301"/>
            <a:ext cx="5496477" cy="2236056"/>
            <a:chOff x="1813598" y="3250372"/>
            <a:chExt cx="2279838" cy="2236056"/>
          </a:xfrm>
          <a:solidFill>
            <a:schemeClr val="tx2">
              <a:lumMod val="75000"/>
            </a:schemeClr>
          </a:solidFill>
        </p:grpSpPr>
        <p:sp>
          <p:nvSpPr>
            <p:cNvPr id="18" name="手杖形箭头 7">
              <a:extLst>
                <a:ext uri="{FF2B5EF4-FFF2-40B4-BE49-F238E27FC236}">
                  <a16:creationId xmlns:a16="http://schemas.microsoft.com/office/drawing/2014/main" id="{0458C406-88D5-4608-8692-3207A08BE381}"/>
                </a:ext>
              </a:extLst>
            </p:cNvPr>
            <p:cNvSpPr/>
            <p:nvPr/>
          </p:nvSpPr>
          <p:spPr>
            <a:xfrm rot="16200000" flipH="1">
              <a:off x="1835489" y="3228481"/>
              <a:ext cx="2236056" cy="2279838"/>
            </a:xfrm>
            <a:prstGeom prst="uturnArrow">
              <a:avLst>
                <a:gd name="adj1" fmla="val 29529"/>
                <a:gd name="adj2" fmla="val 25000"/>
                <a:gd name="adj3" fmla="val 35625"/>
                <a:gd name="adj4" fmla="val 45911"/>
                <a:gd name="adj5" fmla="val 100000"/>
              </a:avLst>
            </a:prstGeom>
            <a:grpFill/>
            <a:ln>
              <a:noFill/>
            </a:ln>
            <a:effectLst>
              <a:outerShdw blurRad="279400" dist="190500" dir="3000000" sx="102000" sy="102000" algn="tl" rotWithShape="0">
                <a:schemeClr val="bg2">
                  <a:lumMod val="50000"/>
                  <a:alpha val="24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32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9" name="テキスト プレースホルダー 5">
              <a:extLst>
                <a:ext uri="{FF2B5EF4-FFF2-40B4-BE49-F238E27FC236}">
                  <a16:creationId xmlns:a16="http://schemas.microsoft.com/office/drawing/2014/main" id="{F314C03F-BFB2-4BE1-85FF-E028345D1DA7}"/>
                </a:ext>
              </a:extLst>
            </p:cNvPr>
            <p:cNvSpPr txBox="1">
              <a:spLocks/>
            </p:cNvSpPr>
            <p:nvPr/>
          </p:nvSpPr>
          <p:spPr>
            <a:xfrm>
              <a:off x="2086662" y="4652646"/>
              <a:ext cx="1542782" cy="500614"/>
            </a:xfrm>
            <a:prstGeom prst="rect">
              <a:avLst/>
            </a:prstGeom>
            <a:grpFill/>
          </p:spPr>
          <p:txBody>
            <a:bodyPr anchor="ctr">
              <a:noAutofit/>
            </a:bodyPr>
            <a:lstStyle>
              <a:defPPr>
                <a:defRPr lang="zh-TW"/>
              </a:defPPr>
              <a:lvl1pPr lvl="0" indent="0">
                <a:lnSpc>
                  <a:spcPct val="100000"/>
                </a:lnSpc>
                <a:spcBef>
                  <a:spcPts val="1200"/>
                </a:spcBef>
                <a:spcAft>
                  <a:spcPts val="1200"/>
                </a:spcAft>
                <a:buFont typeface="Arial" panose="020B0604020202020204" pitchFamily="34" charset="0"/>
                <a:buNone/>
                <a:defRPr sz="3200" b="1" spc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lvl="0"/>
              <a:r>
                <a:rPr lang="zh-TW" altLang="en-US" dirty="0"/>
                <a:t>思考、評估與決定</a:t>
              </a:r>
            </a:p>
          </p:txBody>
        </p:sp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0AFFF645-A202-49BA-A252-E800D0BD6A7A}"/>
              </a:ext>
            </a:extLst>
          </p:cNvPr>
          <p:cNvGrpSpPr/>
          <p:nvPr/>
        </p:nvGrpSpPr>
        <p:grpSpPr>
          <a:xfrm>
            <a:off x="2262373" y="3734718"/>
            <a:ext cx="6190923" cy="1346104"/>
            <a:chOff x="3334868" y="2886789"/>
            <a:chExt cx="4253844" cy="1346104"/>
          </a:xfrm>
        </p:grpSpPr>
        <p:sp>
          <p:nvSpPr>
            <p:cNvPr id="21" name="右箭头 5">
              <a:extLst>
                <a:ext uri="{FF2B5EF4-FFF2-40B4-BE49-F238E27FC236}">
                  <a16:creationId xmlns:a16="http://schemas.microsoft.com/office/drawing/2014/main" id="{736FCC60-0630-4FE2-96C9-77B9108D8BBF}"/>
                </a:ext>
              </a:extLst>
            </p:cNvPr>
            <p:cNvSpPr/>
            <p:nvPr/>
          </p:nvSpPr>
          <p:spPr>
            <a:xfrm flipH="1">
              <a:off x="3334868" y="2886789"/>
              <a:ext cx="4253844" cy="1346104"/>
            </a:xfrm>
            <a:prstGeom prst="rightArrow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279400" dist="190500" dir="3000000" sx="102000" sy="102000" algn="tl" rotWithShape="0">
                <a:schemeClr val="bg2">
                  <a:lumMod val="50000"/>
                  <a:alpha val="24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32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2" name="テキスト プレースホルダー 5">
              <a:extLst>
                <a:ext uri="{FF2B5EF4-FFF2-40B4-BE49-F238E27FC236}">
                  <a16:creationId xmlns:a16="http://schemas.microsoft.com/office/drawing/2014/main" id="{1DE3A801-8FD3-48F4-89CE-0FE97E4BEEFE}"/>
                </a:ext>
              </a:extLst>
            </p:cNvPr>
            <p:cNvSpPr txBox="1">
              <a:spLocks/>
            </p:cNvSpPr>
            <p:nvPr/>
          </p:nvSpPr>
          <p:spPr>
            <a:xfrm>
              <a:off x="3662078" y="3320844"/>
              <a:ext cx="3908083" cy="494947"/>
            </a:xfrm>
            <a:prstGeom prst="rect">
              <a:avLst/>
            </a:prstGeom>
            <a:noFill/>
          </p:spPr>
          <p:txBody>
            <a:bodyPr anchor="ctr">
              <a:noAutofit/>
            </a:bodyPr>
            <a:lstStyle>
              <a:defPPr>
                <a:defRPr lang="zh-TW"/>
              </a:defPPr>
              <a:lvl1pPr lvl="0" indent="0">
                <a:lnSpc>
                  <a:spcPct val="100000"/>
                </a:lnSpc>
                <a:spcBef>
                  <a:spcPts val="1200"/>
                </a:spcBef>
                <a:spcAft>
                  <a:spcPts val="1200"/>
                </a:spcAft>
                <a:buFont typeface="Arial" panose="020B0604020202020204" pitchFamily="34" charset="0"/>
                <a:buNone/>
                <a:defRPr sz="3200" b="1" spc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zh-TW" altLang="en-US" dirty="0"/>
                <a:t>計算原始總分及加權總分</a:t>
              </a:r>
            </a:p>
          </p:txBody>
        </p:sp>
      </p:grp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9D27F2D8-77D3-40E8-81FE-718E4D157C58}"/>
              </a:ext>
            </a:extLst>
          </p:cNvPr>
          <p:cNvGrpSpPr/>
          <p:nvPr/>
        </p:nvGrpSpPr>
        <p:grpSpPr>
          <a:xfrm>
            <a:off x="7441053" y="2632742"/>
            <a:ext cx="4701169" cy="2367473"/>
            <a:chOff x="6730071" y="1784813"/>
            <a:chExt cx="4140099" cy="2367473"/>
          </a:xfrm>
        </p:grpSpPr>
        <p:sp>
          <p:nvSpPr>
            <p:cNvPr id="24" name="手杖形箭头 7">
              <a:extLst>
                <a:ext uri="{FF2B5EF4-FFF2-40B4-BE49-F238E27FC236}">
                  <a16:creationId xmlns:a16="http://schemas.microsoft.com/office/drawing/2014/main" id="{F84EA8A9-1CE7-4CDF-B34C-22563448D068}"/>
                </a:ext>
              </a:extLst>
            </p:cNvPr>
            <p:cNvSpPr/>
            <p:nvPr/>
          </p:nvSpPr>
          <p:spPr>
            <a:xfrm rot="5400000">
              <a:off x="7518481" y="996403"/>
              <a:ext cx="2367473" cy="3944293"/>
            </a:xfrm>
            <a:prstGeom prst="uturnArrow">
              <a:avLst>
                <a:gd name="adj1" fmla="val 28192"/>
                <a:gd name="adj2" fmla="val 25000"/>
                <a:gd name="adj3" fmla="val 38832"/>
                <a:gd name="adj4" fmla="val 45911"/>
                <a:gd name="adj5" fmla="val 100000"/>
              </a:avLst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279400" dist="190500" dir="3000000" sx="102000" sy="102000" algn="tl" rotWithShape="0">
                <a:schemeClr val="bg2">
                  <a:lumMod val="50000"/>
                  <a:alpha val="24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32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5" name="テキスト プレースホルダー 5">
              <a:extLst>
                <a:ext uri="{FF2B5EF4-FFF2-40B4-BE49-F238E27FC236}">
                  <a16:creationId xmlns:a16="http://schemas.microsoft.com/office/drawing/2014/main" id="{C7ED5E92-4297-4BE6-A8FA-236C1F03B763}"/>
                </a:ext>
              </a:extLst>
            </p:cNvPr>
            <p:cNvSpPr txBox="1">
              <a:spLocks/>
            </p:cNvSpPr>
            <p:nvPr/>
          </p:nvSpPr>
          <p:spPr>
            <a:xfrm>
              <a:off x="7408802" y="3339508"/>
              <a:ext cx="3461368" cy="501482"/>
            </a:xfrm>
            <a:prstGeom prst="rect">
              <a:avLst/>
            </a:prstGeom>
            <a:noFill/>
          </p:spPr>
          <p:txBody>
            <a:bodyPr anchor="ctr">
              <a:noAutofit/>
            </a:bodyPr>
            <a:lstStyle>
              <a:defPPr>
                <a:defRPr lang="zh-TW"/>
              </a:defPPr>
              <a:lvl1pPr lvl="0" indent="0">
                <a:lnSpc>
                  <a:spcPct val="100000"/>
                </a:lnSpc>
                <a:spcBef>
                  <a:spcPts val="1200"/>
                </a:spcBef>
                <a:spcAft>
                  <a:spcPts val="1200"/>
                </a:spcAft>
                <a:buFont typeface="Arial" panose="020B0604020202020204" pitchFamily="34" charset="0"/>
                <a:buNone/>
                <a:defRPr sz="3200" b="1" spc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zh-TW" altLang="en-US" dirty="0"/>
                <a:t>確定加權及倍率</a:t>
              </a:r>
            </a:p>
          </p:txBody>
        </p:sp>
      </p:grp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5560DA9D-CB8D-454A-9D43-E4BDE454AB58}"/>
              </a:ext>
            </a:extLst>
          </p:cNvPr>
          <p:cNvGrpSpPr/>
          <p:nvPr/>
        </p:nvGrpSpPr>
        <p:grpSpPr>
          <a:xfrm>
            <a:off x="5285392" y="2260450"/>
            <a:ext cx="5173179" cy="1419834"/>
            <a:chOff x="3928438" y="1412521"/>
            <a:chExt cx="2488084" cy="1419834"/>
          </a:xfrm>
          <a:solidFill>
            <a:schemeClr val="accent4">
              <a:lumMod val="75000"/>
            </a:schemeClr>
          </a:solidFill>
        </p:grpSpPr>
        <p:sp>
          <p:nvSpPr>
            <p:cNvPr id="30" name="右箭头 5">
              <a:extLst>
                <a:ext uri="{FF2B5EF4-FFF2-40B4-BE49-F238E27FC236}">
                  <a16:creationId xmlns:a16="http://schemas.microsoft.com/office/drawing/2014/main" id="{4168DD67-82F6-453A-ABD7-5FAE5D82203A}"/>
                </a:ext>
              </a:extLst>
            </p:cNvPr>
            <p:cNvSpPr/>
            <p:nvPr/>
          </p:nvSpPr>
          <p:spPr>
            <a:xfrm>
              <a:off x="3928438" y="1412521"/>
              <a:ext cx="2488084" cy="1419834"/>
            </a:xfrm>
            <a:prstGeom prst="rightArrow">
              <a:avLst/>
            </a:prstGeom>
            <a:grpFill/>
            <a:ln>
              <a:noFill/>
            </a:ln>
            <a:effectLst>
              <a:outerShdw blurRad="279400" dist="190500" dir="3000000" sx="102000" sy="102000" algn="tl" rotWithShape="0">
                <a:schemeClr val="bg2">
                  <a:lumMod val="50000"/>
                  <a:alpha val="24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32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31" name="テキスト プレースホルダー 5">
              <a:extLst>
                <a:ext uri="{FF2B5EF4-FFF2-40B4-BE49-F238E27FC236}">
                  <a16:creationId xmlns:a16="http://schemas.microsoft.com/office/drawing/2014/main" id="{F9556217-AB55-464E-9E4F-7C8671D80EDD}"/>
                </a:ext>
              </a:extLst>
            </p:cNvPr>
            <p:cNvSpPr txBox="1">
              <a:spLocks/>
            </p:cNvSpPr>
            <p:nvPr/>
          </p:nvSpPr>
          <p:spPr>
            <a:xfrm>
              <a:off x="4230147" y="1821919"/>
              <a:ext cx="2001460" cy="574630"/>
            </a:xfrm>
            <a:prstGeom prst="rect">
              <a:avLst/>
            </a:prstGeom>
            <a:grpFill/>
          </p:spPr>
          <p:txBody>
            <a:bodyPr anchor="ctr">
              <a:noAutofit/>
            </a:bodyPr>
            <a:lstStyle>
              <a:lvl1pPr marL="228600" indent="-22860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1800" kern="1200" spc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>
                <a:spcBef>
                  <a:spcPts val="1200"/>
                </a:spcBef>
                <a:spcAft>
                  <a:spcPts val="1200"/>
                </a:spcAft>
                <a:buNone/>
              </a:pPr>
              <a:r>
                <a:rPr lang="zh-TW" altLang="en-US" sz="32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選擇方案的利弊程度</a:t>
              </a:r>
            </a:p>
          </p:txBody>
        </p:sp>
      </p:grp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3F4F9D89-9265-401A-ACA0-CCBF57069B73}"/>
              </a:ext>
            </a:extLst>
          </p:cNvPr>
          <p:cNvGrpSpPr/>
          <p:nvPr/>
        </p:nvGrpSpPr>
        <p:grpSpPr>
          <a:xfrm>
            <a:off x="0" y="2254114"/>
            <a:ext cx="6078161" cy="1424433"/>
            <a:chOff x="17839" y="1406185"/>
            <a:chExt cx="3762006" cy="1424433"/>
          </a:xfrm>
          <a:solidFill>
            <a:schemeClr val="accent2">
              <a:lumMod val="75000"/>
            </a:schemeClr>
          </a:solidFill>
        </p:grpSpPr>
        <p:sp>
          <p:nvSpPr>
            <p:cNvPr id="33" name="右箭头 5">
              <a:extLst>
                <a:ext uri="{FF2B5EF4-FFF2-40B4-BE49-F238E27FC236}">
                  <a16:creationId xmlns:a16="http://schemas.microsoft.com/office/drawing/2014/main" id="{91B4B330-DFDA-42EA-BD9B-AEA9CDABB8C5}"/>
                </a:ext>
              </a:extLst>
            </p:cNvPr>
            <p:cNvSpPr/>
            <p:nvPr/>
          </p:nvSpPr>
          <p:spPr>
            <a:xfrm>
              <a:off x="17839" y="1406185"/>
              <a:ext cx="3762006" cy="1424433"/>
            </a:xfrm>
            <a:prstGeom prst="rightArrow">
              <a:avLst/>
            </a:prstGeom>
            <a:grpFill/>
            <a:ln>
              <a:noFill/>
            </a:ln>
            <a:effectLst>
              <a:outerShdw blurRad="279400" dist="190500" dir="3000000" sx="102000" sy="102000" algn="tl" rotWithShape="0">
                <a:schemeClr val="bg2">
                  <a:lumMod val="50000"/>
                  <a:alpha val="24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32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34" name="テキスト プレースホルダー 5">
              <a:extLst>
                <a:ext uri="{FF2B5EF4-FFF2-40B4-BE49-F238E27FC236}">
                  <a16:creationId xmlns:a16="http://schemas.microsoft.com/office/drawing/2014/main" id="{46C352DC-AE2B-4F0A-BFBD-CE55AD0C4A85}"/>
                </a:ext>
              </a:extLst>
            </p:cNvPr>
            <p:cNvSpPr txBox="1">
              <a:spLocks/>
            </p:cNvSpPr>
            <p:nvPr/>
          </p:nvSpPr>
          <p:spPr>
            <a:xfrm>
              <a:off x="288751" y="1844923"/>
              <a:ext cx="2693002" cy="491300"/>
            </a:xfrm>
            <a:prstGeom prst="rect">
              <a:avLst/>
            </a:prstGeom>
            <a:grpFill/>
          </p:spPr>
          <p:txBody>
            <a:bodyPr anchor="ctr">
              <a:noAutofit/>
            </a:bodyPr>
            <a:lstStyle>
              <a:lvl1pPr marL="228600" indent="-22860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1800" kern="1200" spc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l">
                <a:spcBef>
                  <a:spcPts val="1200"/>
                </a:spcBef>
                <a:spcAft>
                  <a:spcPts val="1200"/>
                </a:spcAft>
                <a:buNone/>
              </a:pPr>
              <a:r>
                <a:rPr lang="zh-TW" altLang="en-US" sz="32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列出可能生涯選擇選項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762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>
            <a:extLst>
              <a:ext uri="{FF2B5EF4-FFF2-40B4-BE49-F238E27FC236}">
                <a16:creationId xmlns:a16="http://schemas.microsoft.com/office/drawing/2014/main" id="{EE3CA6FD-A96C-4521-A393-F394E907A181}"/>
              </a:ext>
            </a:extLst>
          </p:cNvPr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D47091FA-47D7-4BA9-B4BE-3031BC6369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5">
                  <a:lumMod val="75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778" b="12963"/>
            <a:stretch/>
          </p:blipFill>
          <p:spPr>
            <a:xfrm>
              <a:off x="0" y="5880100"/>
              <a:ext cx="12192000" cy="977900"/>
            </a:xfrm>
            <a:prstGeom prst="rect">
              <a:avLst/>
            </a:prstGeom>
          </p:spPr>
        </p:pic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26CA8132-8A2E-4AF2-AF3E-AE1A4F856E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5">
                  <a:lumMod val="75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948" b="74504"/>
            <a:stretch/>
          </p:blipFill>
          <p:spPr>
            <a:xfrm>
              <a:off x="0" y="0"/>
              <a:ext cx="12192000" cy="1251974"/>
            </a:xfrm>
            <a:prstGeom prst="rect">
              <a:avLst/>
            </a:prstGeom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3D547A3E-211C-44AB-BC11-92D130F2AD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4194" b="87097" l="1140" r="97548">
                          <a14:foregroundMark x1="35673" y1="81668" x2="36773" y2="82419"/>
                          <a14:foregroundMark x1="40935" y1="79032" x2="40935" y2="78145"/>
                          <a14:foregroundMark x1="39282" y1="76694" x2="38426" y2="77016"/>
                          <a14:foregroundMark x1="23204" y1="82581" x2="24230" y2="83548"/>
                          <a14:foregroundMark x1="75314" y1="81855" x2="76112" y2="81452"/>
                          <a14:foregroundMark x1="81243" y1="80161" x2="81870" y2="80403"/>
                          <a14:foregroundMark x1="80844" y1="76290" x2="81528" y2="76694"/>
                          <a14:foregroundMark x1="84664" y1="78548" x2="85177" y2="79032"/>
                          <a14:foregroundMark x1="87799" y1="80565" x2="88655" y2="81855"/>
                          <a14:foregroundMark x1="92987" y1="82177" x2="92189" y2="81855"/>
                          <a14:foregroundMark x1="91847" y1="86694" x2="91220" y2="86694"/>
                          <a14:foregroundMark x1="95382" y1="85161" x2="95724" y2="85161"/>
                          <a14:foregroundMark x1="97377" y1="85161" x2="97719" y2="86129"/>
                          <a14:foregroundMark x1="86317" y1="85161" x2="85918" y2="85726"/>
                          <a14:foregroundMark x1="78734" y1="86129" x2="78620" y2="84274"/>
                          <a14:foregroundMark x1="71665" y1="76694" x2="72178" y2="77581"/>
                          <a14:foregroundMark x1="68415" y1="77581" x2="68016" y2="77419"/>
                          <a14:foregroundMark x1="70525" y1="82419" x2="70130" y2="81904"/>
                          <a14:foregroundMark x1="57070" y1="77581" x2="56842" y2="77581"/>
                          <a14:foregroundMark x1="58951" y1="77984" x2="59692" y2="77984"/>
                          <a14:foregroundMark x1="55074" y1="79597" x2="55416" y2="79597"/>
                          <a14:foregroundMark x1="54390" y1="84274" x2="54903" y2="84839"/>
                          <a14:foregroundMark x1="50798" y1="76452" x2="50912" y2="77984"/>
                          <a14:foregroundMark x1="46009" y1="80565" x2="45496" y2="80887"/>
                          <a14:foregroundMark x1="44983" y1="77742" x2="44584" y2="77742"/>
                          <a14:foregroundMark x1="42075" y1="82177" x2="41049" y2="82177"/>
                          <a14:foregroundMark x1="14481" y1="83145" x2="13740" y2="82419"/>
                          <a14:foregroundMark x1="18130" y1="82984" x2="18757" y2="82984"/>
                          <a14:foregroundMark x1="28335" y1="83548" x2="28734" y2="82419"/>
                          <a14:foregroundMark x1="25371" y1="79597" x2="25884" y2="79032"/>
                          <a14:foregroundMark x1="29989" y1="78629" x2="29590" y2="78548"/>
                          <a14:foregroundMark x1="33409" y1="77823" x2="33523" y2="77984"/>
                          <a14:foregroundMark x1="64652" y1="84274" x2="64139" y2="83952"/>
                          <a14:foregroundMark x1="59065" y1="84274" x2="58723" y2="84274"/>
                          <a14:foregroundMark x1="50342" y1="82661" x2="49544" y2="82742"/>
                          <a14:foregroundMark x1="35234" y1="85726" x2="34778" y2="85403"/>
                          <a14:foregroundMark x1="32782" y1="86532" x2="31984" y2="86290"/>
                          <a14:foregroundMark x1="8837" y1="83548" x2="8552" y2="83065"/>
                          <a14:foregroundMark x1="9236" y1="80484" x2="9692" y2="81290"/>
                          <a14:foregroundMark x1="4618" y1="81613" x2="4333" y2="82661"/>
                          <a14:foregroundMark x1="1140" y1="86048" x2="1653" y2="87097"/>
                          <a14:foregroundMark x1="66876" y1="81048" x2="67161" y2="81048"/>
                          <a14:foregroundMark x1="82155" y1="85645" x2="81927" y2="85484"/>
                          <a14:foregroundMark x1="62828" y1="79194" x2="63227" y2="79274"/>
                          <a14:foregroundMark x1="46693" y1="86371" x2="46693" y2="86371"/>
                          <a14:foregroundMark x1="46693" y1="86371" x2="46693" y2="86371"/>
                          <a14:backgroundMark x1="50456" y1="78629" x2="51254" y2="78629"/>
                          <a14:backgroundMark x1="49316" y1="81371" x2="50285" y2="81532"/>
                          <a14:backgroundMark x1="29019" y1="75968" x2="32896" y2="79516"/>
                          <a14:backgroundMark x1="25519" y1="80182" x2="24800" y2="80081"/>
                          <a14:backgroundMark x1="24458" y1="84032" x2="24002" y2="83306"/>
                          <a14:backgroundMark x1="24059" y1="84919" x2="24401" y2="83387"/>
                          <a14:backgroundMark x1="81015" y1="86210" x2="81015" y2="86210"/>
                          <a14:backgroundMark x1="80901" y1="86935" x2="80901" y2="86935"/>
                          <a14:backgroundMark x1="66990" y1="82419" x2="66990" y2="82419"/>
                          <a14:backgroundMark x1="67218" y1="82339" x2="67218" y2="82339"/>
                          <a14:backgroundMark x1="67218" y1="82339" x2="67161" y2="82097"/>
                          <a14:backgroundMark x1="69498" y1="81774" x2="70068" y2="82016"/>
                          <a14:backgroundMark x1="70011" y1="81371" x2="70296" y2="81694"/>
                          <a14:backgroundMark x1="80958" y1="86371" x2="81414" y2="86371"/>
                          <a14:backgroundMark x1="50912" y1="78065" x2="50855" y2="78226"/>
                          <a14:backgroundMark x1="89111" y1="82500" x2="88883" y2="82258"/>
                          <a14:backgroundMark x1="44983" y1="86048" x2="46864" y2="85081"/>
                          <a14:backgroundMark x1="35120" y1="81371" x2="35120" y2="81371"/>
                          <a14:backgroundMark x1="35120" y1="81371" x2="35120" y2="81371"/>
                          <a14:backgroundMark x1="35405" y1="81371" x2="35234" y2="81210"/>
                          <a14:backgroundMark x1="35177" y1="80081" x2="34778" y2="81129"/>
                          <a14:backgroundMark x1="36887" y1="82903" x2="36887" y2="82903"/>
                          <a14:backgroundMark x1="36887" y1="82903" x2="36887" y2="829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778" b="12963"/>
            <a:stretch/>
          </p:blipFill>
          <p:spPr>
            <a:xfrm>
              <a:off x="-1" y="5880100"/>
              <a:ext cx="12192000" cy="977900"/>
            </a:xfrm>
            <a:prstGeom prst="rect">
              <a:avLst/>
            </a:prstGeom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93E9107D-CE23-43B5-9824-A3FEC52383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194" b="24194" l="8039" r="96066">
                          <a14:foregroundMark x1="33637" y1="17500" x2="33238" y2="17500"/>
                          <a14:foregroundMark x1="59692" y1="19919" x2="58723" y2="20000"/>
                          <a14:foregroundMark x1="86545" y1="15726" x2="86545" y2="15968"/>
                          <a14:foregroundMark x1="91049" y1="17661" x2="90935" y2="17258"/>
                          <a14:foregroundMark x1="82497" y1="15726" x2="82269" y2="16774"/>
                          <a14:foregroundMark x1="64082" y1="15968" x2="64766" y2="17097"/>
                          <a14:foregroundMark x1="67161" y1="20726" x2="67275" y2="20161"/>
                          <a14:foregroundMark x1="75029" y1="19113" x2="74914" y2="19113"/>
                          <a14:foregroundMark x1="54276" y1="17581" x2="54276" y2="17097"/>
                          <a14:foregroundMark x1="50855" y1="15565" x2="50855" y2="16210"/>
                          <a14:foregroundMark x1="45325" y1="18871" x2="45724" y2="19839"/>
                          <a14:foregroundMark x1="50000" y1="21210" x2="49088" y2="21935"/>
                          <a14:foregroundMark x1="43729" y1="20161" x2="43729" y2="21290"/>
                          <a14:foregroundMark x1="37058" y1="20000" x2="37799" y2="20968"/>
                          <a14:foregroundMark x1="32383" y1="20887" x2="32269" y2="21774"/>
                          <a14:foregroundMark x1="29076" y1="21935" x2="28449" y2="21935"/>
                          <a14:foregroundMark x1="19783" y1="18306" x2="19783" y2="19194"/>
                          <a14:foregroundMark x1="19384" y1="21694" x2="18757" y2="21694"/>
                          <a14:foregroundMark x1="12600" y1="17258" x2="12942" y2="18548"/>
                          <a14:foregroundMark x1="8039" y1="17258" x2="8552" y2="17581"/>
                          <a14:foregroundMark x1="29875" y1="16048" x2="30445" y2="16290"/>
                          <a14:foregroundMark x1="23546" y1="20887" x2="24287" y2="20887"/>
                          <a14:foregroundMark x1="16021" y1="19194" x2="15393" y2="19194"/>
                          <a14:foregroundMark x1="41277" y1="20403" x2="40707" y2="20403"/>
                          <a14:foregroundMark x1="59578" y1="16371" x2="59293" y2="16371"/>
                          <a14:foregroundMark x1="70810" y1="20000" x2="71152" y2="19355"/>
                          <a14:foregroundMark x1="71152" y1="14677" x2="71893" y2="15242"/>
                          <a14:foregroundMark x1="76967" y1="16371" x2="77480" y2="16532"/>
                          <a14:foregroundMark x1="24800" y1="17016" x2="25428" y2="18065"/>
                          <a14:foregroundMark x1="46066" y1="14435" x2="45724" y2="14274"/>
                          <a14:foregroundMark x1="55302" y1="20726" x2="55017" y2="19919"/>
                          <a14:foregroundMark x1="61117" y1="21290" x2="61745" y2="21694"/>
                          <a14:foregroundMark x1="91448" y1="14919" x2="91790" y2="15323"/>
                          <a14:foregroundMark x1="96066" y1="16290" x2="95724" y2="170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948" b="74504"/>
            <a:stretch/>
          </p:blipFill>
          <p:spPr>
            <a:xfrm>
              <a:off x="0" y="23066"/>
              <a:ext cx="12192000" cy="1251974"/>
            </a:xfrm>
            <a:prstGeom prst="rect">
              <a:avLst/>
            </a:prstGeom>
          </p:spPr>
        </p:pic>
      </p:grpSp>
      <p:pic>
        <p:nvPicPr>
          <p:cNvPr id="12" name="圖片 11">
            <a:extLst>
              <a:ext uri="{FF2B5EF4-FFF2-40B4-BE49-F238E27FC236}">
                <a16:creationId xmlns:a16="http://schemas.microsoft.com/office/drawing/2014/main" id="{0BD1044D-AFA1-40E6-BE4C-C70F33F10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2087" y="61166"/>
            <a:ext cx="2767824" cy="902286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7D943197-DD9F-4CEB-AC97-EA8154508FB3}"/>
              </a:ext>
            </a:extLst>
          </p:cNvPr>
          <p:cNvSpPr txBox="1"/>
          <p:nvPr/>
        </p:nvSpPr>
        <p:spPr>
          <a:xfrm>
            <a:off x="209550" y="6267450"/>
            <a:ext cx="590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165</a:t>
            </a:r>
            <a:endParaRPr lang="zh-TW" altLang="en-US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667CDDAE-5145-4F37-B2BD-D14FF1273F64}"/>
              </a:ext>
            </a:extLst>
          </p:cNvPr>
          <p:cNvSpPr txBox="1"/>
          <p:nvPr/>
        </p:nvSpPr>
        <p:spPr>
          <a:xfrm>
            <a:off x="947698" y="1233565"/>
            <a:ext cx="102966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zh-TW" altLang="en-US" sz="2800" spc="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編織羊升上技高後對於社團的選擇猶疑不定</a:t>
            </a:r>
            <a:br>
              <a:rPr lang="en-US" altLang="zh-TW" sz="2800" spc="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800" spc="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透過平衡單的方式來幫助自己進行抉擇</a:t>
            </a:r>
          </a:p>
        </p:txBody>
      </p:sp>
      <p:sp>
        <p:nvSpPr>
          <p:cNvPr id="13" name="矩形: 摺角紙張 12">
            <a:extLst>
              <a:ext uri="{FF2B5EF4-FFF2-40B4-BE49-F238E27FC236}">
                <a16:creationId xmlns:a16="http://schemas.microsoft.com/office/drawing/2014/main" id="{1B95D746-5C63-423E-82BD-5906C9AA387C}"/>
              </a:ext>
            </a:extLst>
          </p:cNvPr>
          <p:cNvSpPr/>
          <p:nvPr/>
        </p:nvSpPr>
        <p:spPr>
          <a:xfrm>
            <a:off x="262558" y="6214009"/>
            <a:ext cx="485361" cy="449710"/>
          </a:xfrm>
          <a:prstGeom prst="foldedCorner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ED0DEB74-C797-40F9-A73A-3AFDCD18C3C9}"/>
              </a:ext>
            </a:extLst>
          </p:cNvPr>
          <p:cNvGrpSpPr/>
          <p:nvPr/>
        </p:nvGrpSpPr>
        <p:grpSpPr>
          <a:xfrm>
            <a:off x="2266950" y="2245562"/>
            <a:ext cx="7658099" cy="3521849"/>
            <a:chOff x="2222501" y="2156662"/>
            <a:chExt cx="8001000" cy="3723438"/>
          </a:xfrm>
        </p:grpSpPr>
        <p:pic>
          <p:nvPicPr>
            <p:cNvPr id="2" name="圖片 1">
              <a:extLst>
                <a:ext uri="{FF2B5EF4-FFF2-40B4-BE49-F238E27FC236}">
                  <a16:creationId xmlns:a16="http://schemas.microsoft.com/office/drawing/2014/main" id="{6E49CA19-F9D9-4EA5-9037-28E33D40FB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22501" y="2156662"/>
              <a:ext cx="8001000" cy="37234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EE8F6118-0F05-44DD-A733-759ABF29FF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21892" r="68571" b="73655"/>
            <a:stretch/>
          </p:blipFill>
          <p:spPr>
            <a:xfrm>
              <a:off x="2222501" y="2156662"/>
              <a:ext cx="2514599" cy="287501"/>
            </a:xfrm>
            <a:prstGeom prst="rect">
              <a:avLst/>
            </a:prstGeom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39880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ãæ å¸ èæ¯ ç´ æãçåçæå°çµæ">
            <a:extLst>
              <a:ext uri="{FF2B5EF4-FFF2-40B4-BE49-F238E27FC236}">
                <a16:creationId xmlns:a16="http://schemas.microsoft.com/office/drawing/2014/main" id="{03C38F88-1839-4EB0-B55C-4D9238C05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群組 12">
            <a:extLst>
              <a:ext uri="{FF2B5EF4-FFF2-40B4-BE49-F238E27FC236}">
                <a16:creationId xmlns:a16="http://schemas.microsoft.com/office/drawing/2014/main" id="{AB2E2A14-DC3E-424F-8B47-B7A9AB49423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60C3971E-96AD-4732-9B05-3066F46DCF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778" b="12963"/>
            <a:stretch/>
          </p:blipFill>
          <p:spPr>
            <a:xfrm>
              <a:off x="0" y="5880100"/>
              <a:ext cx="12192000" cy="977900"/>
            </a:xfrm>
            <a:prstGeom prst="rect">
              <a:avLst/>
            </a:prstGeom>
          </p:spPr>
        </p:pic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A8D6C8A2-910C-4C00-970A-FA6C7F4F12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948" b="74504"/>
            <a:stretch/>
          </p:blipFill>
          <p:spPr>
            <a:xfrm>
              <a:off x="0" y="0"/>
              <a:ext cx="12192000" cy="1251974"/>
            </a:xfrm>
            <a:prstGeom prst="rect">
              <a:avLst/>
            </a:prstGeom>
          </p:spPr>
        </p:pic>
      </p:grpSp>
      <p:pic>
        <p:nvPicPr>
          <p:cNvPr id="16" name="圖片 15">
            <a:extLst>
              <a:ext uri="{FF2B5EF4-FFF2-40B4-BE49-F238E27FC236}">
                <a16:creationId xmlns:a16="http://schemas.microsoft.com/office/drawing/2014/main" id="{465BE55A-907C-488C-8CA4-C4E7DABC9E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5136" y="64023"/>
            <a:ext cx="2761727" cy="902286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F9A63207-9E15-4AF6-9C2F-FFD0DCAD0DC1}"/>
              </a:ext>
            </a:extLst>
          </p:cNvPr>
          <p:cNvSpPr txBox="1"/>
          <p:nvPr/>
        </p:nvSpPr>
        <p:spPr>
          <a:xfrm>
            <a:off x="281513" y="6239421"/>
            <a:ext cx="704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166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: 摺角紙張 6">
            <a:extLst>
              <a:ext uri="{FF2B5EF4-FFF2-40B4-BE49-F238E27FC236}">
                <a16:creationId xmlns:a16="http://schemas.microsoft.com/office/drawing/2014/main" id="{3C951CBF-7B14-4477-AB64-B9B6A24FB768}"/>
              </a:ext>
            </a:extLst>
          </p:cNvPr>
          <p:cNvSpPr/>
          <p:nvPr/>
        </p:nvSpPr>
        <p:spPr>
          <a:xfrm>
            <a:off x="403314" y="6199232"/>
            <a:ext cx="461342" cy="449710"/>
          </a:xfrm>
          <a:prstGeom prst="foldedCorner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F979EE7A-41B5-46EC-913D-2D482AE5AA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9831" y="1251974"/>
            <a:ext cx="4332335" cy="762282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6C042EEE-A6BE-4652-B98B-D312BD477E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999765"/>
            <a:ext cx="6268659" cy="4199467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9B3FB66-31B5-4F16-A414-BB665C327AEC}"/>
              </a:ext>
            </a:extLst>
          </p:cNvPr>
          <p:cNvSpPr/>
          <p:nvPr/>
        </p:nvSpPr>
        <p:spPr>
          <a:xfrm>
            <a:off x="6573459" y="2099588"/>
            <a:ext cx="5313741" cy="36951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TW" altLang="en-US" sz="32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何培鈞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將「天空的院子」打造出「中部最美民宿」的美譽，讓他不僅意外走上協助傳統產業轉型，靠文創讓小鎮徹底重生的創業之路。</a:t>
            </a:r>
          </a:p>
        </p:txBody>
      </p:sp>
    </p:spTree>
    <p:extLst>
      <p:ext uri="{BB962C8B-B14F-4D97-AF65-F5344CB8AC3E}">
        <p14:creationId xmlns:p14="http://schemas.microsoft.com/office/powerpoint/2010/main" val="316151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ãæ å¸ èæ¯ ç´ æãçåçæå°çµæ">
            <a:extLst>
              <a:ext uri="{FF2B5EF4-FFF2-40B4-BE49-F238E27FC236}">
                <a16:creationId xmlns:a16="http://schemas.microsoft.com/office/drawing/2014/main" id="{03C38F88-1839-4EB0-B55C-4D9238C05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746212F2-1505-4AC2-8417-E90AAF497111}"/>
              </a:ext>
            </a:extLst>
          </p:cNvPr>
          <p:cNvSpPr txBox="1"/>
          <p:nvPr/>
        </p:nvSpPr>
        <p:spPr>
          <a:xfrm>
            <a:off x="2795533" y="5073757"/>
            <a:ext cx="9362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zh-TW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何培鈞</a:t>
            </a:r>
            <a:r>
              <a:rPr lang="en-US" altLang="zh-TW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從民宿主人到地方創生</a:t>
            </a:r>
            <a:r>
              <a:rPr lang="en-US" altLang="zh-TW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(05'11)</a:t>
            </a:r>
            <a:endParaRPr lang="zh-TW" altLang="en-US" b="1" dirty="0"/>
          </a:p>
        </p:txBody>
      </p:sp>
      <p:pic>
        <p:nvPicPr>
          <p:cNvPr id="12" name="Picture 2" descr="ãããªãã¼ãã®ã¢ã¤ã³ã³ç´ æ">
            <a:extLst>
              <a:ext uri="{FF2B5EF4-FFF2-40B4-BE49-F238E27FC236}">
                <a16:creationId xmlns:a16="http://schemas.microsoft.com/office/drawing/2014/main" id="{C3EB89C9-DDB0-440E-8679-F07F1F94A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957" y="5073757"/>
            <a:ext cx="893422" cy="5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群組 12">
            <a:extLst>
              <a:ext uri="{FF2B5EF4-FFF2-40B4-BE49-F238E27FC236}">
                <a16:creationId xmlns:a16="http://schemas.microsoft.com/office/drawing/2014/main" id="{AB2E2A14-DC3E-424F-8B47-B7A9AB49423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60C3971E-96AD-4732-9B05-3066F46DCF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778" b="12963"/>
            <a:stretch/>
          </p:blipFill>
          <p:spPr>
            <a:xfrm>
              <a:off x="0" y="5880100"/>
              <a:ext cx="12192000" cy="977900"/>
            </a:xfrm>
            <a:prstGeom prst="rect">
              <a:avLst/>
            </a:prstGeom>
          </p:spPr>
        </p:pic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A8D6C8A2-910C-4C00-970A-FA6C7F4F12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948" b="74504"/>
            <a:stretch/>
          </p:blipFill>
          <p:spPr>
            <a:xfrm>
              <a:off x="0" y="0"/>
              <a:ext cx="12192000" cy="1251974"/>
            </a:xfrm>
            <a:prstGeom prst="rect">
              <a:avLst/>
            </a:prstGeom>
          </p:spPr>
        </p:pic>
      </p:grpSp>
      <p:pic>
        <p:nvPicPr>
          <p:cNvPr id="16" name="圖片 15">
            <a:extLst>
              <a:ext uri="{FF2B5EF4-FFF2-40B4-BE49-F238E27FC236}">
                <a16:creationId xmlns:a16="http://schemas.microsoft.com/office/drawing/2014/main" id="{465BE55A-907C-488C-8CA4-C4E7DABC9E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5136" y="64023"/>
            <a:ext cx="2761727" cy="902286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F9A63207-9E15-4AF6-9C2F-FFD0DCAD0DC1}"/>
              </a:ext>
            </a:extLst>
          </p:cNvPr>
          <p:cNvSpPr txBox="1"/>
          <p:nvPr/>
        </p:nvSpPr>
        <p:spPr>
          <a:xfrm>
            <a:off x="281513" y="6239421"/>
            <a:ext cx="442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補</a:t>
            </a:r>
          </a:p>
        </p:txBody>
      </p:sp>
      <p:sp>
        <p:nvSpPr>
          <p:cNvPr id="7" name="矩形: 摺角紙張 6">
            <a:extLst>
              <a:ext uri="{FF2B5EF4-FFF2-40B4-BE49-F238E27FC236}">
                <a16:creationId xmlns:a16="http://schemas.microsoft.com/office/drawing/2014/main" id="{3C951CBF-7B14-4477-AB64-B9B6A24FB768}"/>
              </a:ext>
            </a:extLst>
          </p:cNvPr>
          <p:cNvSpPr/>
          <p:nvPr/>
        </p:nvSpPr>
        <p:spPr>
          <a:xfrm>
            <a:off x="262558" y="6214009"/>
            <a:ext cx="461342" cy="449710"/>
          </a:xfrm>
          <a:prstGeom prst="foldedCorner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3" name="何培鈞-從民宿主人到地方創生">
            <a:hlinkClick r:id="" action="ppaction://media"/>
            <a:extLst>
              <a:ext uri="{FF2B5EF4-FFF2-40B4-BE49-F238E27FC236}">
                <a16:creationId xmlns:a16="http://schemas.microsoft.com/office/drawing/2014/main" id="{9E9DC0D3-271D-45A7-B261-4E1719EF02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75606" y="1542164"/>
            <a:ext cx="6010428" cy="3380866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pic>
        <p:nvPicPr>
          <p:cNvPr id="17" name="Picture 2" descr="ãSKIP gif iconãçåçæå°çµæ">
            <a:extLst>
              <a:ext uri="{FF2B5EF4-FFF2-40B4-BE49-F238E27FC236}">
                <a16:creationId xmlns:a16="http://schemas.microsoft.com/office/drawing/2014/main" id="{8BF24520-FD52-4311-938B-CF6FCB3A35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653" y="5068908"/>
            <a:ext cx="1074196" cy="107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圖片 17">
            <a:hlinkClick r:id="rId11" action="ppaction://hlinkfile"/>
            <a:extLst>
              <a:ext uri="{FF2B5EF4-FFF2-40B4-BE49-F238E27FC236}">
                <a16:creationId xmlns:a16="http://schemas.microsoft.com/office/drawing/2014/main" id="{FF371D19-502C-4F1F-8746-81051FAB146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19925" y="5352529"/>
            <a:ext cx="2255716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99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2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.chinatimes.com/newsphoto/2016-12-16/656/20161216002034.jpg">
            <a:extLst>
              <a:ext uri="{FF2B5EF4-FFF2-40B4-BE49-F238E27FC236}">
                <a16:creationId xmlns:a16="http://schemas.microsoft.com/office/drawing/2014/main" id="{F8743889-1725-4441-833D-7F54C9FF2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542" y="2457883"/>
            <a:ext cx="6248400" cy="353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8DF08D55-E8B0-4818-9B4A-8176367CF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200" y="0"/>
            <a:ext cx="7413379" cy="96325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5A6F2570-589D-4756-8AD8-A12D1AF233F0}"/>
              </a:ext>
            </a:extLst>
          </p:cNvPr>
          <p:cNvSpPr/>
          <p:nvPr/>
        </p:nvSpPr>
        <p:spPr>
          <a:xfrm>
            <a:off x="2045713" y="980661"/>
            <a:ext cx="7538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「護具王」陳前芳，家族世代務農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46845CB-4753-491D-9EDC-CF8619103B2C}"/>
              </a:ext>
            </a:extLst>
          </p:cNvPr>
          <p:cNvSpPr/>
          <p:nvPr/>
        </p:nvSpPr>
        <p:spPr>
          <a:xfrm>
            <a:off x="457200" y="2595534"/>
            <a:ext cx="4911212" cy="31104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altLang="zh-TW" sz="1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>
              <a:lnSpc>
                <a:spcPct val="150000"/>
              </a:lnSpc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他認為臺灣材料、技術、人力都很強，他的目標是要讓全世界都看到印著「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ROC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」的紙箱。</a:t>
            </a:r>
          </a:p>
        </p:txBody>
      </p:sp>
    </p:spTree>
    <p:extLst>
      <p:ext uri="{BB962C8B-B14F-4D97-AF65-F5344CB8AC3E}">
        <p14:creationId xmlns:p14="http://schemas.microsoft.com/office/powerpoint/2010/main" val="85656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ç°å¢åæéæ®µ">
            <a:extLst>
              <a:ext uri="{FF2B5EF4-FFF2-40B4-BE49-F238E27FC236}">
                <a16:creationId xmlns:a16="http://schemas.microsoft.com/office/drawing/2014/main" id="{2D998763-D411-4D35-880B-83EF8FACB1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59" b="89977" l="432" r="89735">
                        <a14:foregroundMark x1="12264" y1="6813" x2="34846" y2="9867"/>
                        <a14:foregroundMark x1="22582" y1="12138" x2="16207" y2="19890"/>
                        <a14:foregroundMark x1="16207" y1="19890" x2="12966" y2="29444"/>
                        <a14:foregroundMark x1="12966" y1="29444" x2="13065" y2="34318"/>
                        <a14:foregroundMark x1="10319" y1="9632" x2="4430" y2="16053"/>
                        <a14:foregroundMark x1="4430" y1="16053" x2="4166" y2="35015"/>
                        <a14:foregroundMark x1="3710" y1="37164" x2="972" y2="47455"/>
                        <a14:foregroundMark x1="5628" y1="53590" x2="6321" y2="54503"/>
                        <a14:foregroundMark x1="972" y1="47455" x2="3047" y2="50189"/>
                        <a14:foregroundMark x1="6321" y1="54503" x2="12102" y2="50352"/>
                        <a14:foregroundMark x1="12102" y1="50352" x2="12804" y2="40094"/>
                        <a14:foregroundMark x1="12804" y1="40094" x2="16316" y2="43305"/>
                        <a14:foregroundMark x1="4592" y1="13626" x2="1297" y2="21613"/>
                        <a14:foregroundMark x1="1297" y1="21613" x2="972" y2="31558"/>
                        <a14:foregroundMark x1="972" y1="31558" x2="540" y2="32341"/>
                        <a14:foregroundMark x1="1729" y1="37275" x2="3025" y2="47455"/>
                        <a14:foregroundMark x1="3025" y1="47455" x2="2107" y2="54659"/>
                        <a14:foregroundMark x1="14641" y1="48395" x2="9076" y2="55677"/>
                        <a14:foregroundMark x1="9076" y1="55677" x2="14680" y2="57938"/>
                        <a14:foregroundMark x1="29011" y1="36727" x2="29876" y2="46594"/>
                        <a14:foregroundMark x1="29876" y1="46594" x2="28849" y2="47063"/>
                        <a14:foregroundMark x1="12264" y1="5873" x2="4862" y2="9632"/>
                        <a14:foregroundMark x1="37046" y1="39480" x2="36035" y2="36492"/>
                        <a14:foregroundMark x1="36351" y1="39624" x2="36806" y2="44144"/>
                        <a14:foregroundMark x1="36035" y1="36492" x2="36351" y2="39624"/>
                        <a14:foregroundMark x1="29727" y1="57691" x2="28217" y2="57943"/>
                        <a14:foregroundMark x1="35572" y1="56715" x2="33043" y2="57137"/>
                        <a14:foregroundMark x1="1561" y1="58017" x2="3008" y2="55886"/>
                        <a14:foregroundMark x1="34738" y1="3759" x2="34090" y2="8927"/>
                        <a14:foregroundMark x1="6267" y1="52545" x2="6915" y2="57322"/>
                        <a14:foregroundMark x1="5499" y1="53703" x2="8374" y2="57870"/>
                        <a14:foregroundMark x1="7455" y1="55756" x2="5511" y2="57087"/>
                        <a14:foregroundMark x1="3133" y1="53720" x2="3503" y2="57130"/>
                        <a14:foregroundMark x1="36629" y1="57400" x2="36413" y2="57165"/>
                        <a14:foregroundMark x1="36629" y1="56774" x2="29841" y2="58339"/>
                        <a14:foregroundMark x1="36737" y1="33986" x2="35527" y2="34006"/>
                        <a14:foregroundMark x1="35536" y1="34027" x2="36737" y2="34064"/>
                        <a14:foregroundMark x1="36575" y1="32968" x2="36683" y2="34221"/>
                        <a14:foregroundMark x1="5099" y1="55828" x2="5132" y2="57557"/>
                        <a14:foregroundMark x1="5024" y1="57165" x2="6321" y2="57557"/>
                        <a14:foregroundMark x1="5835" y1="57478" x2="5348" y2="57478"/>
                        <a14:foregroundMark x1="36953" y1="56460" x2="36467" y2="57322"/>
                        <a14:backgroundMark x1="30686" y1="64291" x2="16640" y2="61316"/>
                        <a14:backgroundMark x1="16640" y1="61316" x2="15397" y2="61864"/>
                        <a14:backgroundMark x1="7684" y1="58742" x2="20746" y2="59749"/>
                        <a14:backgroundMark x1="6537" y1="58653" x2="7613" y2="58736"/>
                        <a14:backgroundMark x1="20746" y1="59749" x2="27391" y2="59045"/>
                        <a14:backgroundMark x1="31263" y1="59220" x2="34306" y2="59358"/>
                        <a14:backgroundMark x1="27391" y1="59045" x2="29858" y2="59157"/>
                        <a14:backgroundMark x1="34306" y1="59358" x2="35492" y2="58245"/>
                        <a14:backgroundMark x1="16748" y1="60141" x2="10157" y2="60063"/>
                        <a14:backgroundMark x1="10157" y1="60063" x2="8266" y2="57993"/>
                        <a14:backgroundMark x1="4859" y1="53064" x2="4808" y2="35552"/>
                        <a14:backgroundMark x1="5128" y1="35167" x2="17882" y2="35630"/>
                        <a14:backgroundMark x1="17882" y1="35630" x2="31446" y2="34506"/>
                        <a14:backgroundMark x1="37709" y1="33986" x2="37709" y2="34064"/>
                        <a14:backgroundMark x1="37871" y1="34769" x2="38250" y2="53720"/>
                        <a14:backgroundMark x1="38250" y1="53720" x2="42193" y2="46202"/>
                        <a14:backgroundMark x1="42193" y1="46202" x2="44246" y2="57087"/>
                        <a14:backgroundMark x1="44246" y1="57087" x2="50729" y2="59906"/>
                        <a14:backgroundMark x1="50729" y1="59906" x2="50783" y2="58810"/>
                        <a14:backgroundMark x1="45435" y1="40486" x2="44625" y2="64135"/>
                        <a14:backgroundMark x1="44625" y1="64135" x2="45327" y2="65074"/>
                        <a14:backgroundMark x1="51540" y1="48630" x2="49973" y2="61629"/>
                        <a14:backgroundMark x1="49973" y1="61629" x2="47056" y2="51997"/>
                        <a14:backgroundMark x1="47056" y1="51997" x2="40519" y2="46829"/>
                        <a14:backgroundMark x1="40519" y1="46829" x2="46894" y2="49726"/>
                        <a14:backgroundMark x1="46894" y1="49726" x2="50027" y2="60846"/>
                        <a14:backgroundMark x1="50027" y1="60846" x2="46623" y2="50587"/>
                        <a14:backgroundMark x1="46623" y1="50587" x2="46461" y2="48630"/>
                        <a14:backgroundMark x1="51053" y1="53720" x2="44787" y2="45419"/>
                        <a14:backgroundMark x1="40086" y1="45732" x2="47434" y2="50431"/>
                        <a14:backgroundMark x1="47434" y1="50431" x2="53809" y2="58418"/>
                        <a14:backgroundMark x1="51162" y1="55442" x2="51810" y2="58027"/>
                        <a14:backgroundMark x1="37493" y1="46750" x2="37610" y2="57394"/>
                        <a14:backgroundMark x1="35466" y1="58251" x2="26040" y2="65466"/>
                        <a14:backgroundMark x1="26040" y1="65466" x2="20205" y2="60298"/>
                        <a14:backgroundMark x1="20205" y1="60298" x2="7185" y2="61551"/>
                        <a14:backgroundMark x1="4391" y1="53596" x2="4160" y2="52937"/>
                        <a14:backgroundMark x1="7185" y1="61551" x2="6003" y2="58185"/>
                        <a14:backgroundMark x1="4160" y1="52937" x2="4574" y2="53387"/>
                        <a14:backgroundMark x1="5019" y1="58402" x2="5132" y2="59358"/>
                        <a14:backgroundMark x1="4214" y1="51605" x2="4443" y2="53537"/>
                        <a14:backgroundMark x1="3715" y1="57680" x2="3404" y2="60141"/>
                        <a14:backgroundMark x1="4484" y1="51605" x2="4099" y2="54645"/>
                        <a14:backgroundMark x1="4152" y1="54858" x2="4322" y2="59201"/>
                        <a14:backgroundMark x1="3944" y1="49569" x2="4114" y2="53908"/>
                        <a14:backgroundMark x1="4322" y1="59201" x2="7834" y2="60532"/>
                        <a14:backgroundMark x1="5781" y1="58810" x2="12426" y2="59593"/>
                        <a14:backgroundMark x1="12426" y1="59593" x2="15829" y2="58653"/>
                        <a14:backgroundMark x1="37601" y1="44088" x2="37925" y2="53720"/>
                        <a14:backgroundMark x1="37925" y1="53720" x2="43058" y2="60141"/>
                        <a14:backgroundMark x1="43058" y1="60141" x2="34121" y2="58561"/>
                        <a14:backgroundMark x1="34296" y1="58521" x2="38033" y2="59123"/>
                        <a14:backgroundMark x1="38033" y1="59123" x2="51053" y2="57087"/>
                        <a14:backgroundMark x1="51053" y1="57087" x2="49379" y2="47847"/>
                        <a14:backgroundMark x1="49379" y1="47847" x2="42464" y2="44401"/>
                        <a14:backgroundMark x1="42464" y1="44401" x2="47110" y2="51449"/>
                        <a14:backgroundMark x1="47110" y1="51449" x2="52890" y2="56382"/>
                        <a14:backgroundMark x1="52890" y1="56382" x2="39060" y2="45184"/>
                        <a14:backgroundMark x1="42410" y1="45184" x2="42572" y2="45184"/>
                        <a14:backgroundMark x1="4538" y1="35630" x2="4376" y2="36962"/>
                        <a14:backgroundMark x1="4106" y1="36335" x2="4322" y2="34534"/>
                        <a14:backgroundMark x1="4484" y1="35239" x2="4106" y2="34691"/>
                        <a14:backgroundMark x1="4322" y1="35552" x2="4052" y2="37275"/>
                        <a14:backgroundMark x1="4538" y1="46437" x2="4592" y2="55834"/>
                        <a14:backgroundMark x1="3566" y1="58183" x2="3350" y2="58418"/>
                        <a14:backgroundMark x1="30146" y1="59201" x2="29876" y2="59045"/>
                        <a14:backgroundMark x1="36035" y1="35161" x2="30686" y2="35161"/>
                        <a14:backgroundMark x1="21610" y1="35239" x2="20692" y2="35239"/>
                        <a14:backgroundMark x1="4106" y1="35004" x2="3944" y2="36883"/>
                        <a14:backgroundMark x1="54079" y1="58496" x2="54565" y2="59123"/>
                        <a14:backgroundMark x1="42193" y1="44088" x2="41923" y2="43696"/>
                        <a14:backgroundMark x1="42464" y1="44401" x2="42301" y2="44244"/>
                        <a14:backgroundMark x1="39546" y1="46985" x2="40357" y2="47220"/>
                        <a14:backgroundMark x1="37223" y1="39624" x2="37223" y2="39624"/>
                        <a14:backgroundMark x1="39222" y1="44166" x2="38736" y2="46515"/>
                        <a14:backgroundMark x1="87574" y1="57244" x2="87790" y2="58575"/>
                        <a14:backgroundMark x1="2755" y1="59436" x2="0" y2="58496"/>
                        <a14:backgroundMark x1="1026" y1="58496" x2="3782" y2="58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62" t="35421" r="61772" b="41201"/>
          <a:stretch/>
        </p:blipFill>
        <p:spPr bwMode="auto">
          <a:xfrm>
            <a:off x="4935397" y="3823818"/>
            <a:ext cx="2779060" cy="240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ç°å¢åæéæ®µ">
            <a:extLst>
              <a:ext uri="{FF2B5EF4-FFF2-40B4-BE49-F238E27FC236}">
                <a16:creationId xmlns:a16="http://schemas.microsoft.com/office/drawing/2014/main" id="{BDF56B8D-AC1B-4B91-AA82-0F38255BA9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59" b="89977" l="432" r="89735">
                        <a14:foregroundMark x1="12264" y1="6813" x2="34846" y2="9867"/>
                        <a14:foregroundMark x1="22582" y1="12138" x2="16207" y2="19890"/>
                        <a14:foregroundMark x1="16207" y1="19890" x2="12966" y2="29444"/>
                        <a14:foregroundMark x1="12966" y1="29444" x2="13065" y2="34318"/>
                        <a14:foregroundMark x1="10319" y1="9632" x2="4430" y2="16053"/>
                        <a14:foregroundMark x1="4430" y1="16053" x2="4166" y2="35015"/>
                        <a14:foregroundMark x1="3710" y1="37164" x2="972" y2="47455"/>
                        <a14:foregroundMark x1="5628" y1="53590" x2="6321" y2="54503"/>
                        <a14:foregroundMark x1="972" y1="47455" x2="3047" y2="50189"/>
                        <a14:foregroundMark x1="6321" y1="54503" x2="12102" y2="50352"/>
                        <a14:foregroundMark x1="12102" y1="50352" x2="12804" y2="40094"/>
                        <a14:foregroundMark x1="12804" y1="40094" x2="16316" y2="43305"/>
                        <a14:foregroundMark x1="4592" y1="13626" x2="1297" y2="21613"/>
                        <a14:foregroundMark x1="1297" y1="21613" x2="972" y2="31558"/>
                        <a14:foregroundMark x1="972" y1="31558" x2="540" y2="32341"/>
                        <a14:foregroundMark x1="1729" y1="37275" x2="3025" y2="47455"/>
                        <a14:foregroundMark x1="3025" y1="47455" x2="2107" y2="54659"/>
                        <a14:foregroundMark x1="14641" y1="48395" x2="9076" y2="55677"/>
                        <a14:foregroundMark x1="9076" y1="55677" x2="14680" y2="57938"/>
                        <a14:foregroundMark x1="29011" y1="36727" x2="29876" y2="46594"/>
                        <a14:foregroundMark x1="29876" y1="46594" x2="28849" y2="47063"/>
                        <a14:foregroundMark x1="12264" y1="5873" x2="4862" y2="9632"/>
                        <a14:foregroundMark x1="37046" y1="39480" x2="36035" y2="36492"/>
                        <a14:foregroundMark x1="36351" y1="39624" x2="36806" y2="44144"/>
                        <a14:foregroundMark x1="36035" y1="36492" x2="36351" y2="39624"/>
                        <a14:foregroundMark x1="29727" y1="57691" x2="28217" y2="57943"/>
                        <a14:foregroundMark x1="35572" y1="56715" x2="33043" y2="57137"/>
                        <a14:foregroundMark x1="1561" y1="58017" x2="3008" y2="55886"/>
                        <a14:foregroundMark x1="34738" y1="3759" x2="34090" y2="8927"/>
                        <a14:foregroundMark x1="6267" y1="52545" x2="6915" y2="57322"/>
                        <a14:foregroundMark x1="5499" y1="53703" x2="8374" y2="57870"/>
                        <a14:foregroundMark x1="7455" y1="55756" x2="5511" y2="57087"/>
                        <a14:foregroundMark x1="3133" y1="53720" x2="3503" y2="57130"/>
                        <a14:foregroundMark x1="36629" y1="57400" x2="36413" y2="57165"/>
                        <a14:foregroundMark x1="36629" y1="56774" x2="29841" y2="58339"/>
                        <a14:foregroundMark x1="36737" y1="33986" x2="35527" y2="34006"/>
                        <a14:foregroundMark x1="35536" y1="34027" x2="36737" y2="34064"/>
                        <a14:foregroundMark x1="36575" y1="32968" x2="36683" y2="34221"/>
                        <a14:foregroundMark x1="5099" y1="55828" x2="5132" y2="57557"/>
                        <a14:foregroundMark x1="5024" y1="57165" x2="6321" y2="57557"/>
                        <a14:foregroundMark x1="5835" y1="57478" x2="5348" y2="57478"/>
                        <a14:foregroundMark x1="36953" y1="56460" x2="36467" y2="57322"/>
                        <a14:backgroundMark x1="30686" y1="64291" x2="16640" y2="61316"/>
                        <a14:backgroundMark x1="16640" y1="61316" x2="15397" y2="61864"/>
                        <a14:backgroundMark x1="7684" y1="58742" x2="20746" y2="59749"/>
                        <a14:backgroundMark x1="6537" y1="58653" x2="7613" y2="58736"/>
                        <a14:backgroundMark x1="20746" y1="59749" x2="27391" y2="59045"/>
                        <a14:backgroundMark x1="31263" y1="59220" x2="34306" y2="59358"/>
                        <a14:backgroundMark x1="27391" y1="59045" x2="29858" y2="59157"/>
                        <a14:backgroundMark x1="34306" y1="59358" x2="35492" y2="58245"/>
                        <a14:backgroundMark x1="16748" y1="60141" x2="10157" y2="60063"/>
                        <a14:backgroundMark x1="10157" y1="60063" x2="8266" y2="57993"/>
                        <a14:backgroundMark x1="4859" y1="53064" x2="4808" y2="35552"/>
                        <a14:backgroundMark x1="5128" y1="35167" x2="17882" y2="35630"/>
                        <a14:backgroundMark x1="17882" y1="35630" x2="31446" y2="34506"/>
                        <a14:backgroundMark x1="37709" y1="33986" x2="37709" y2="34064"/>
                        <a14:backgroundMark x1="37871" y1="34769" x2="38250" y2="53720"/>
                        <a14:backgroundMark x1="38250" y1="53720" x2="42193" y2="46202"/>
                        <a14:backgroundMark x1="42193" y1="46202" x2="44246" y2="57087"/>
                        <a14:backgroundMark x1="44246" y1="57087" x2="50729" y2="59906"/>
                        <a14:backgroundMark x1="50729" y1="59906" x2="50783" y2="58810"/>
                        <a14:backgroundMark x1="45435" y1="40486" x2="44625" y2="64135"/>
                        <a14:backgroundMark x1="44625" y1="64135" x2="45327" y2="65074"/>
                        <a14:backgroundMark x1="51540" y1="48630" x2="49973" y2="61629"/>
                        <a14:backgroundMark x1="49973" y1="61629" x2="47056" y2="51997"/>
                        <a14:backgroundMark x1="47056" y1="51997" x2="40519" y2="46829"/>
                        <a14:backgroundMark x1="40519" y1="46829" x2="46894" y2="49726"/>
                        <a14:backgroundMark x1="46894" y1="49726" x2="50027" y2="60846"/>
                        <a14:backgroundMark x1="50027" y1="60846" x2="46623" y2="50587"/>
                        <a14:backgroundMark x1="46623" y1="50587" x2="46461" y2="48630"/>
                        <a14:backgroundMark x1="51053" y1="53720" x2="44787" y2="45419"/>
                        <a14:backgroundMark x1="40086" y1="45732" x2="47434" y2="50431"/>
                        <a14:backgroundMark x1="47434" y1="50431" x2="53809" y2="58418"/>
                        <a14:backgroundMark x1="51162" y1="55442" x2="51810" y2="58027"/>
                        <a14:backgroundMark x1="37493" y1="46750" x2="37610" y2="57394"/>
                        <a14:backgroundMark x1="35466" y1="58251" x2="26040" y2="65466"/>
                        <a14:backgroundMark x1="26040" y1="65466" x2="20205" y2="60298"/>
                        <a14:backgroundMark x1="20205" y1="60298" x2="7185" y2="61551"/>
                        <a14:backgroundMark x1="4391" y1="53596" x2="4160" y2="52937"/>
                        <a14:backgroundMark x1="7185" y1="61551" x2="6003" y2="58185"/>
                        <a14:backgroundMark x1="4160" y1="52937" x2="4574" y2="53387"/>
                        <a14:backgroundMark x1="5019" y1="58402" x2="5132" y2="59358"/>
                        <a14:backgroundMark x1="4214" y1="51605" x2="4443" y2="53537"/>
                        <a14:backgroundMark x1="3715" y1="57680" x2="3404" y2="60141"/>
                        <a14:backgroundMark x1="4484" y1="51605" x2="4099" y2="54645"/>
                        <a14:backgroundMark x1="4152" y1="54858" x2="4322" y2="59201"/>
                        <a14:backgroundMark x1="3944" y1="49569" x2="4114" y2="53908"/>
                        <a14:backgroundMark x1="4322" y1="59201" x2="7834" y2="60532"/>
                        <a14:backgroundMark x1="5781" y1="58810" x2="12426" y2="59593"/>
                        <a14:backgroundMark x1="12426" y1="59593" x2="15829" y2="58653"/>
                        <a14:backgroundMark x1="37601" y1="44088" x2="37925" y2="53720"/>
                        <a14:backgroundMark x1="37925" y1="53720" x2="43058" y2="60141"/>
                        <a14:backgroundMark x1="43058" y1="60141" x2="34121" y2="58561"/>
                        <a14:backgroundMark x1="34296" y1="58521" x2="38033" y2="59123"/>
                        <a14:backgroundMark x1="38033" y1="59123" x2="51053" y2="57087"/>
                        <a14:backgroundMark x1="51053" y1="57087" x2="49379" y2="47847"/>
                        <a14:backgroundMark x1="49379" y1="47847" x2="42464" y2="44401"/>
                        <a14:backgroundMark x1="42464" y1="44401" x2="47110" y2="51449"/>
                        <a14:backgroundMark x1="47110" y1="51449" x2="52890" y2="56382"/>
                        <a14:backgroundMark x1="52890" y1="56382" x2="39060" y2="45184"/>
                        <a14:backgroundMark x1="42410" y1="45184" x2="42572" y2="45184"/>
                        <a14:backgroundMark x1="4538" y1="35630" x2="4376" y2="36962"/>
                        <a14:backgroundMark x1="4106" y1="36335" x2="4322" y2="34534"/>
                        <a14:backgroundMark x1="4484" y1="35239" x2="4106" y2="34691"/>
                        <a14:backgroundMark x1="4322" y1="35552" x2="4052" y2="37275"/>
                        <a14:backgroundMark x1="4538" y1="46437" x2="4592" y2="55834"/>
                        <a14:backgroundMark x1="3566" y1="58183" x2="3350" y2="58418"/>
                        <a14:backgroundMark x1="30146" y1="59201" x2="29876" y2="59045"/>
                        <a14:backgroundMark x1="36035" y1="35161" x2="30686" y2="35161"/>
                        <a14:backgroundMark x1="21610" y1="35239" x2="20692" y2="35239"/>
                        <a14:backgroundMark x1="4106" y1="35004" x2="3944" y2="36883"/>
                        <a14:backgroundMark x1="54079" y1="58496" x2="54565" y2="59123"/>
                        <a14:backgroundMark x1="42193" y1="44088" x2="41923" y2="43696"/>
                        <a14:backgroundMark x1="42464" y1="44401" x2="42301" y2="44244"/>
                        <a14:backgroundMark x1="39546" y1="46985" x2="40357" y2="47220"/>
                        <a14:backgroundMark x1="37223" y1="39624" x2="37223" y2="39624"/>
                        <a14:backgroundMark x1="39222" y1="44166" x2="38736" y2="46515"/>
                        <a14:backgroundMark x1="87574" y1="57244" x2="87790" y2="58575"/>
                        <a14:backgroundMark x1="2755" y1="59436" x2="0" y2="58496"/>
                        <a14:backgroundMark x1="1026" y1="58496" x2="3782" y2="58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97" t="35421" r="78637" b="41201"/>
          <a:stretch/>
        </p:blipFill>
        <p:spPr bwMode="auto">
          <a:xfrm>
            <a:off x="2143083" y="3826809"/>
            <a:ext cx="2779060" cy="2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ç°å¢åæéæ®µ">
            <a:extLst>
              <a:ext uri="{FF2B5EF4-FFF2-40B4-BE49-F238E27FC236}">
                <a16:creationId xmlns:a16="http://schemas.microsoft.com/office/drawing/2014/main" id="{1BA95631-6D2A-4211-AD27-70F6AB1BB0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59" b="89977" l="432" r="89735">
                        <a14:foregroundMark x1="12264" y1="6813" x2="34846" y2="9867"/>
                        <a14:foregroundMark x1="22582" y1="12138" x2="16207" y2="19890"/>
                        <a14:foregroundMark x1="16207" y1="19890" x2="12966" y2="29444"/>
                        <a14:foregroundMark x1="12966" y1="29444" x2="13065" y2="34318"/>
                        <a14:foregroundMark x1="10319" y1="9632" x2="4430" y2="16053"/>
                        <a14:foregroundMark x1="4430" y1="16053" x2="4166" y2="35015"/>
                        <a14:foregroundMark x1="3710" y1="37164" x2="972" y2="47455"/>
                        <a14:foregroundMark x1="5628" y1="53590" x2="6321" y2="54503"/>
                        <a14:foregroundMark x1="972" y1="47455" x2="3047" y2="50189"/>
                        <a14:foregroundMark x1="6321" y1="54503" x2="12102" y2="50352"/>
                        <a14:foregroundMark x1="12102" y1="50352" x2="12804" y2="40094"/>
                        <a14:foregroundMark x1="12804" y1="40094" x2="16316" y2="43305"/>
                        <a14:foregroundMark x1="4592" y1="13626" x2="1297" y2="21613"/>
                        <a14:foregroundMark x1="1297" y1="21613" x2="972" y2="31558"/>
                        <a14:foregroundMark x1="972" y1="31558" x2="540" y2="32341"/>
                        <a14:foregroundMark x1="1729" y1="37275" x2="3025" y2="47455"/>
                        <a14:foregroundMark x1="3025" y1="47455" x2="2107" y2="54659"/>
                        <a14:foregroundMark x1="14641" y1="48395" x2="9076" y2="55677"/>
                        <a14:foregroundMark x1="9076" y1="55677" x2="14680" y2="57938"/>
                        <a14:foregroundMark x1="29011" y1="36727" x2="29876" y2="46594"/>
                        <a14:foregroundMark x1="29876" y1="46594" x2="28849" y2="47063"/>
                        <a14:foregroundMark x1="12264" y1="5873" x2="4862" y2="9632"/>
                        <a14:foregroundMark x1="37046" y1="39480" x2="36035" y2="36492"/>
                        <a14:foregroundMark x1="36351" y1="39624" x2="36806" y2="44144"/>
                        <a14:foregroundMark x1="36035" y1="36492" x2="36351" y2="39624"/>
                        <a14:foregroundMark x1="29727" y1="57691" x2="28217" y2="57943"/>
                        <a14:foregroundMark x1="35572" y1="56715" x2="33043" y2="57137"/>
                        <a14:foregroundMark x1="1561" y1="58017" x2="3008" y2="55886"/>
                        <a14:foregroundMark x1="34738" y1="3759" x2="34090" y2="8927"/>
                        <a14:foregroundMark x1="6267" y1="52545" x2="6915" y2="57322"/>
                        <a14:foregroundMark x1="5499" y1="53703" x2="8374" y2="57870"/>
                        <a14:foregroundMark x1="7455" y1="55756" x2="5511" y2="57087"/>
                        <a14:foregroundMark x1="3133" y1="53720" x2="3503" y2="57130"/>
                        <a14:foregroundMark x1="36629" y1="57400" x2="36413" y2="57165"/>
                        <a14:foregroundMark x1="36629" y1="56774" x2="29841" y2="58339"/>
                        <a14:foregroundMark x1="36737" y1="33986" x2="35527" y2="34006"/>
                        <a14:foregroundMark x1="35536" y1="34027" x2="36737" y2="34064"/>
                        <a14:foregroundMark x1="36575" y1="32968" x2="36683" y2="34221"/>
                        <a14:foregroundMark x1="5099" y1="55828" x2="5132" y2="57557"/>
                        <a14:foregroundMark x1="5024" y1="57165" x2="6321" y2="57557"/>
                        <a14:foregroundMark x1="5835" y1="57478" x2="5348" y2="57478"/>
                        <a14:foregroundMark x1="36953" y1="56460" x2="36467" y2="57322"/>
                        <a14:backgroundMark x1="30686" y1="64291" x2="16640" y2="61316"/>
                        <a14:backgroundMark x1="16640" y1="61316" x2="15397" y2="61864"/>
                        <a14:backgroundMark x1="7684" y1="58742" x2="20746" y2="59749"/>
                        <a14:backgroundMark x1="6537" y1="58653" x2="7613" y2="58736"/>
                        <a14:backgroundMark x1="20746" y1="59749" x2="27391" y2="59045"/>
                        <a14:backgroundMark x1="31263" y1="59220" x2="34306" y2="59358"/>
                        <a14:backgroundMark x1="27391" y1="59045" x2="29858" y2="59157"/>
                        <a14:backgroundMark x1="34306" y1="59358" x2="35492" y2="58245"/>
                        <a14:backgroundMark x1="16748" y1="60141" x2="10157" y2="60063"/>
                        <a14:backgroundMark x1="10157" y1="60063" x2="8266" y2="57993"/>
                        <a14:backgroundMark x1="4859" y1="53064" x2="4808" y2="35552"/>
                        <a14:backgroundMark x1="5128" y1="35167" x2="17882" y2="35630"/>
                        <a14:backgroundMark x1="17882" y1="35630" x2="31446" y2="34506"/>
                        <a14:backgroundMark x1="37709" y1="33986" x2="37709" y2="34064"/>
                        <a14:backgroundMark x1="37871" y1="34769" x2="38250" y2="53720"/>
                        <a14:backgroundMark x1="38250" y1="53720" x2="42193" y2="46202"/>
                        <a14:backgroundMark x1="42193" y1="46202" x2="44246" y2="57087"/>
                        <a14:backgroundMark x1="44246" y1="57087" x2="50729" y2="59906"/>
                        <a14:backgroundMark x1="50729" y1="59906" x2="50783" y2="58810"/>
                        <a14:backgroundMark x1="45435" y1="40486" x2="44625" y2="64135"/>
                        <a14:backgroundMark x1="44625" y1="64135" x2="45327" y2="65074"/>
                        <a14:backgroundMark x1="51540" y1="48630" x2="49973" y2="61629"/>
                        <a14:backgroundMark x1="49973" y1="61629" x2="47056" y2="51997"/>
                        <a14:backgroundMark x1="47056" y1="51997" x2="40519" y2="46829"/>
                        <a14:backgroundMark x1="40519" y1="46829" x2="46894" y2="49726"/>
                        <a14:backgroundMark x1="46894" y1="49726" x2="50027" y2="60846"/>
                        <a14:backgroundMark x1="50027" y1="60846" x2="46623" y2="50587"/>
                        <a14:backgroundMark x1="46623" y1="50587" x2="46461" y2="48630"/>
                        <a14:backgroundMark x1="51053" y1="53720" x2="44787" y2="45419"/>
                        <a14:backgroundMark x1="40086" y1="45732" x2="47434" y2="50431"/>
                        <a14:backgroundMark x1="47434" y1="50431" x2="53809" y2="58418"/>
                        <a14:backgroundMark x1="51162" y1="55442" x2="51810" y2="58027"/>
                        <a14:backgroundMark x1="37493" y1="46750" x2="37610" y2="57394"/>
                        <a14:backgroundMark x1="35466" y1="58251" x2="26040" y2="65466"/>
                        <a14:backgroundMark x1="26040" y1="65466" x2="20205" y2="60298"/>
                        <a14:backgroundMark x1="20205" y1="60298" x2="7185" y2="61551"/>
                        <a14:backgroundMark x1="4391" y1="53596" x2="4160" y2="52937"/>
                        <a14:backgroundMark x1="7185" y1="61551" x2="6003" y2="58185"/>
                        <a14:backgroundMark x1="4160" y1="52937" x2="4574" y2="53387"/>
                        <a14:backgroundMark x1="5019" y1="58402" x2="5132" y2="59358"/>
                        <a14:backgroundMark x1="4214" y1="51605" x2="4443" y2="53537"/>
                        <a14:backgroundMark x1="3715" y1="57680" x2="3404" y2="60141"/>
                        <a14:backgroundMark x1="4484" y1="51605" x2="4099" y2="54645"/>
                        <a14:backgroundMark x1="4152" y1="54858" x2="4322" y2="59201"/>
                        <a14:backgroundMark x1="3944" y1="49569" x2="4114" y2="53908"/>
                        <a14:backgroundMark x1="4322" y1="59201" x2="7834" y2="60532"/>
                        <a14:backgroundMark x1="5781" y1="58810" x2="12426" y2="59593"/>
                        <a14:backgroundMark x1="12426" y1="59593" x2="15829" y2="58653"/>
                        <a14:backgroundMark x1="37601" y1="44088" x2="37925" y2="53720"/>
                        <a14:backgroundMark x1="37925" y1="53720" x2="43058" y2="60141"/>
                        <a14:backgroundMark x1="43058" y1="60141" x2="34121" y2="58561"/>
                        <a14:backgroundMark x1="34296" y1="58521" x2="38033" y2="59123"/>
                        <a14:backgroundMark x1="38033" y1="59123" x2="51053" y2="57087"/>
                        <a14:backgroundMark x1="51053" y1="57087" x2="49379" y2="47847"/>
                        <a14:backgroundMark x1="49379" y1="47847" x2="42464" y2="44401"/>
                        <a14:backgroundMark x1="42464" y1="44401" x2="47110" y2="51449"/>
                        <a14:backgroundMark x1="47110" y1="51449" x2="52890" y2="56382"/>
                        <a14:backgroundMark x1="52890" y1="56382" x2="39060" y2="45184"/>
                        <a14:backgroundMark x1="42410" y1="45184" x2="42572" y2="45184"/>
                        <a14:backgroundMark x1="4538" y1="35630" x2="4376" y2="36962"/>
                        <a14:backgroundMark x1="4106" y1="36335" x2="4322" y2="34534"/>
                        <a14:backgroundMark x1="4484" y1="35239" x2="4106" y2="34691"/>
                        <a14:backgroundMark x1="4322" y1="35552" x2="4052" y2="37275"/>
                        <a14:backgroundMark x1="4538" y1="46437" x2="4592" y2="55834"/>
                        <a14:backgroundMark x1="3566" y1="58183" x2="3350" y2="58418"/>
                        <a14:backgroundMark x1="30146" y1="59201" x2="29876" y2="59045"/>
                        <a14:backgroundMark x1="36035" y1="35161" x2="30686" y2="35161"/>
                        <a14:backgroundMark x1="21610" y1="35239" x2="20692" y2="35239"/>
                        <a14:backgroundMark x1="4106" y1="35004" x2="3944" y2="36883"/>
                        <a14:backgroundMark x1="54079" y1="58496" x2="54565" y2="59123"/>
                        <a14:backgroundMark x1="42193" y1="44088" x2="41923" y2="43696"/>
                        <a14:backgroundMark x1="42464" y1="44401" x2="42301" y2="44244"/>
                        <a14:backgroundMark x1="39546" y1="46985" x2="40357" y2="47220"/>
                        <a14:backgroundMark x1="37223" y1="39624" x2="37223" y2="39624"/>
                        <a14:backgroundMark x1="39222" y1="44166" x2="38736" y2="46515"/>
                        <a14:backgroundMark x1="87574" y1="57244" x2="87790" y2="58575"/>
                        <a14:backgroundMark x1="2755" y1="59436" x2="0" y2="58496"/>
                        <a14:backgroundMark x1="1026" y1="58496" x2="3782" y2="58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77" t="11742" r="62691" b="64665"/>
          <a:stretch/>
        </p:blipFill>
        <p:spPr bwMode="auto">
          <a:xfrm>
            <a:off x="4841508" y="1366004"/>
            <a:ext cx="2723685" cy="243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ç°å¢åæéæ®µ">
            <a:extLst>
              <a:ext uri="{FF2B5EF4-FFF2-40B4-BE49-F238E27FC236}">
                <a16:creationId xmlns:a16="http://schemas.microsoft.com/office/drawing/2014/main" id="{34246EB6-0ECA-4722-9C39-685FBC414C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59" b="89977" l="432" r="89735">
                        <a14:foregroundMark x1="12264" y1="6813" x2="34846" y2="9867"/>
                        <a14:foregroundMark x1="22582" y1="12138" x2="16207" y2="19890"/>
                        <a14:foregroundMark x1="16207" y1="19890" x2="12966" y2="29444"/>
                        <a14:foregroundMark x1="12966" y1="29444" x2="13065" y2="34318"/>
                        <a14:foregroundMark x1="10319" y1="9632" x2="4430" y2="16053"/>
                        <a14:foregroundMark x1="4430" y1="16053" x2="4166" y2="35015"/>
                        <a14:foregroundMark x1="3710" y1="37164" x2="972" y2="47455"/>
                        <a14:foregroundMark x1="5628" y1="53590" x2="6321" y2="54503"/>
                        <a14:foregroundMark x1="972" y1="47455" x2="3047" y2="50189"/>
                        <a14:foregroundMark x1="6321" y1="54503" x2="12102" y2="50352"/>
                        <a14:foregroundMark x1="12102" y1="50352" x2="12804" y2="40094"/>
                        <a14:foregroundMark x1="12804" y1="40094" x2="16316" y2="43305"/>
                        <a14:foregroundMark x1="4592" y1="13626" x2="1297" y2="21613"/>
                        <a14:foregroundMark x1="1297" y1="21613" x2="972" y2="31558"/>
                        <a14:foregroundMark x1="972" y1="31558" x2="540" y2="32341"/>
                        <a14:foregroundMark x1="1729" y1="37275" x2="3025" y2="47455"/>
                        <a14:foregroundMark x1="3025" y1="47455" x2="2107" y2="54659"/>
                        <a14:foregroundMark x1="14641" y1="48395" x2="9076" y2="55677"/>
                        <a14:foregroundMark x1="9076" y1="55677" x2="14680" y2="57938"/>
                        <a14:foregroundMark x1="29011" y1="36727" x2="29876" y2="46594"/>
                        <a14:foregroundMark x1="29876" y1="46594" x2="28849" y2="47063"/>
                        <a14:foregroundMark x1="12264" y1="5873" x2="4862" y2="9632"/>
                        <a14:foregroundMark x1="37046" y1="39480" x2="36035" y2="36492"/>
                        <a14:foregroundMark x1="36351" y1="39624" x2="36806" y2="44144"/>
                        <a14:foregroundMark x1="36035" y1="36492" x2="36351" y2="39624"/>
                        <a14:foregroundMark x1="29727" y1="57691" x2="28217" y2="57943"/>
                        <a14:foregroundMark x1="35572" y1="56715" x2="33043" y2="57137"/>
                        <a14:foregroundMark x1="1561" y1="58017" x2="3008" y2="55886"/>
                        <a14:foregroundMark x1="34738" y1="3759" x2="34090" y2="8927"/>
                        <a14:foregroundMark x1="6267" y1="52545" x2="6915" y2="57322"/>
                        <a14:foregroundMark x1="5499" y1="53703" x2="8374" y2="57870"/>
                        <a14:foregroundMark x1="7455" y1="55756" x2="5511" y2="57087"/>
                        <a14:foregroundMark x1="3133" y1="53720" x2="3503" y2="57130"/>
                        <a14:foregroundMark x1="36629" y1="57400" x2="36413" y2="57165"/>
                        <a14:foregroundMark x1="36629" y1="56774" x2="29841" y2="58339"/>
                        <a14:foregroundMark x1="36737" y1="33986" x2="35527" y2="34006"/>
                        <a14:foregroundMark x1="35536" y1="34027" x2="36737" y2="34064"/>
                        <a14:foregroundMark x1="36575" y1="32968" x2="36683" y2="34221"/>
                        <a14:foregroundMark x1="5099" y1="55828" x2="5132" y2="57557"/>
                        <a14:foregroundMark x1="5024" y1="57165" x2="6321" y2="57557"/>
                        <a14:foregroundMark x1="5835" y1="57478" x2="5348" y2="57478"/>
                        <a14:foregroundMark x1="36953" y1="56460" x2="36467" y2="57322"/>
                        <a14:backgroundMark x1="30686" y1="64291" x2="16640" y2="61316"/>
                        <a14:backgroundMark x1="16640" y1="61316" x2="15397" y2="61864"/>
                        <a14:backgroundMark x1="7684" y1="58742" x2="20746" y2="59749"/>
                        <a14:backgroundMark x1="6537" y1="58653" x2="7613" y2="58736"/>
                        <a14:backgroundMark x1="20746" y1="59749" x2="27391" y2="59045"/>
                        <a14:backgroundMark x1="31263" y1="59220" x2="34306" y2="59358"/>
                        <a14:backgroundMark x1="27391" y1="59045" x2="29858" y2="59157"/>
                        <a14:backgroundMark x1="34306" y1="59358" x2="35492" y2="58245"/>
                        <a14:backgroundMark x1="16748" y1="60141" x2="10157" y2="60063"/>
                        <a14:backgroundMark x1="10157" y1="60063" x2="8266" y2="57993"/>
                        <a14:backgroundMark x1="4859" y1="53064" x2="4808" y2="35552"/>
                        <a14:backgroundMark x1="5128" y1="35167" x2="17882" y2="35630"/>
                        <a14:backgroundMark x1="17882" y1="35630" x2="31446" y2="34506"/>
                        <a14:backgroundMark x1="37709" y1="33986" x2="37709" y2="34064"/>
                        <a14:backgroundMark x1="37871" y1="34769" x2="38250" y2="53720"/>
                        <a14:backgroundMark x1="38250" y1="53720" x2="42193" y2="46202"/>
                        <a14:backgroundMark x1="42193" y1="46202" x2="44246" y2="57087"/>
                        <a14:backgroundMark x1="44246" y1="57087" x2="50729" y2="59906"/>
                        <a14:backgroundMark x1="50729" y1="59906" x2="50783" y2="58810"/>
                        <a14:backgroundMark x1="45435" y1="40486" x2="44625" y2="64135"/>
                        <a14:backgroundMark x1="44625" y1="64135" x2="45327" y2="65074"/>
                        <a14:backgroundMark x1="51540" y1="48630" x2="49973" y2="61629"/>
                        <a14:backgroundMark x1="49973" y1="61629" x2="47056" y2="51997"/>
                        <a14:backgroundMark x1="47056" y1="51997" x2="40519" y2="46829"/>
                        <a14:backgroundMark x1="40519" y1="46829" x2="46894" y2="49726"/>
                        <a14:backgroundMark x1="46894" y1="49726" x2="50027" y2="60846"/>
                        <a14:backgroundMark x1="50027" y1="60846" x2="46623" y2="50587"/>
                        <a14:backgroundMark x1="46623" y1="50587" x2="46461" y2="48630"/>
                        <a14:backgroundMark x1="51053" y1="53720" x2="44787" y2="45419"/>
                        <a14:backgroundMark x1="40086" y1="45732" x2="47434" y2="50431"/>
                        <a14:backgroundMark x1="47434" y1="50431" x2="53809" y2="58418"/>
                        <a14:backgroundMark x1="51162" y1="55442" x2="51810" y2="58027"/>
                        <a14:backgroundMark x1="37493" y1="46750" x2="37610" y2="57394"/>
                        <a14:backgroundMark x1="35466" y1="58251" x2="26040" y2="65466"/>
                        <a14:backgroundMark x1="26040" y1="65466" x2="20205" y2="60298"/>
                        <a14:backgroundMark x1="20205" y1="60298" x2="7185" y2="61551"/>
                        <a14:backgroundMark x1="4391" y1="53596" x2="4160" y2="52937"/>
                        <a14:backgroundMark x1="7185" y1="61551" x2="6003" y2="58185"/>
                        <a14:backgroundMark x1="4160" y1="52937" x2="4574" y2="53387"/>
                        <a14:backgroundMark x1="5019" y1="58402" x2="5132" y2="59358"/>
                        <a14:backgroundMark x1="4214" y1="51605" x2="4443" y2="53537"/>
                        <a14:backgroundMark x1="3715" y1="57680" x2="3404" y2="60141"/>
                        <a14:backgroundMark x1="4484" y1="51605" x2="4099" y2="54645"/>
                        <a14:backgroundMark x1="4152" y1="54858" x2="4322" y2="59201"/>
                        <a14:backgroundMark x1="3944" y1="49569" x2="4114" y2="53908"/>
                        <a14:backgroundMark x1="4322" y1="59201" x2="7834" y2="60532"/>
                        <a14:backgroundMark x1="5781" y1="58810" x2="12426" y2="59593"/>
                        <a14:backgroundMark x1="12426" y1="59593" x2="15829" y2="58653"/>
                        <a14:backgroundMark x1="37601" y1="44088" x2="37925" y2="53720"/>
                        <a14:backgroundMark x1="37925" y1="53720" x2="43058" y2="60141"/>
                        <a14:backgroundMark x1="43058" y1="60141" x2="34121" y2="58561"/>
                        <a14:backgroundMark x1="34296" y1="58521" x2="38033" y2="59123"/>
                        <a14:backgroundMark x1="38033" y1="59123" x2="51053" y2="57087"/>
                        <a14:backgroundMark x1="51053" y1="57087" x2="49379" y2="47847"/>
                        <a14:backgroundMark x1="49379" y1="47847" x2="42464" y2="44401"/>
                        <a14:backgroundMark x1="42464" y1="44401" x2="47110" y2="51449"/>
                        <a14:backgroundMark x1="47110" y1="51449" x2="52890" y2="56382"/>
                        <a14:backgroundMark x1="52890" y1="56382" x2="39060" y2="45184"/>
                        <a14:backgroundMark x1="42410" y1="45184" x2="42572" y2="45184"/>
                        <a14:backgroundMark x1="4538" y1="35630" x2="4376" y2="36962"/>
                        <a14:backgroundMark x1="4106" y1="36335" x2="4322" y2="34534"/>
                        <a14:backgroundMark x1="4484" y1="35239" x2="4106" y2="34691"/>
                        <a14:backgroundMark x1="4322" y1="35552" x2="4052" y2="37275"/>
                        <a14:backgroundMark x1="4538" y1="46437" x2="4592" y2="55834"/>
                        <a14:backgroundMark x1="3566" y1="58183" x2="3350" y2="58418"/>
                        <a14:backgroundMark x1="30146" y1="59201" x2="29876" y2="59045"/>
                        <a14:backgroundMark x1="36035" y1="35161" x2="30686" y2="35161"/>
                        <a14:backgroundMark x1="21610" y1="35239" x2="20692" y2="35239"/>
                        <a14:backgroundMark x1="4106" y1="35004" x2="3944" y2="36883"/>
                        <a14:backgroundMark x1="54079" y1="58496" x2="54565" y2="59123"/>
                        <a14:backgroundMark x1="42193" y1="44088" x2="41923" y2="43696"/>
                        <a14:backgroundMark x1="42464" y1="44401" x2="42301" y2="44244"/>
                        <a14:backgroundMark x1="39546" y1="46985" x2="40357" y2="47220"/>
                        <a14:backgroundMark x1="37223" y1="39624" x2="37223" y2="39624"/>
                        <a14:backgroundMark x1="39222" y1="44166" x2="38736" y2="46515"/>
                        <a14:backgroundMark x1="87574" y1="57244" x2="87790" y2="58575"/>
                        <a14:backgroundMark x1="2755" y1="59436" x2="0" y2="58496"/>
                        <a14:backgroundMark x1="1026" y1="58496" x2="3782" y2="58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75" t="11940" r="78637" b="64578"/>
          <a:stretch/>
        </p:blipFill>
        <p:spPr bwMode="auto">
          <a:xfrm>
            <a:off x="2178941" y="1386171"/>
            <a:ext cx="2716354" cy="242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ç°å¢åæéæ®µ">
            <a:extLst>
              <a:ext uri="{FF2B5EF4-FFF2-40B4-BE49-F238E27FC236}">
                <a16:creationId xmlns:a16="http://schemas.microsoft.com/office/drawing/2014/main" id="{DE784D1F-D729-4477-B5A9-24613C8273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59" b="89977" l="432" r="89735">
                        <a14:foregroundMark x1="12264" y1="6813" x2="34846" y2="9867"/>
                        <a14:foregroundMark x1="22582" y1="12138" x2="16207" y2="19890"/>
                        <a14:foregroundMark x1="16207" y1="19890" x2="12966" y2="29444"/>
                        <a14:foregroundMark x1="12966" y1="29444" x2="13065" y2="34318"/>
                        <a14:foregroundMark x1="10319" y1="9632" x2="4430" y2="16053"/>
                        <a14:foregroundMark x1="4430" y1="16053" x2="4166" y2="35015"/>
                        <a14:foregroundMark x1="3710" y1="37164" x2="972" y2="47455"/>
                        <a14:foregroundMark x1="5628" y1="53590" x2="6321" y2="54503"/>
                        <a14:foregroundMark x1="972" y1="47455" x2="3047" y2="50189"/>
                        <a14:foregroundMark x1="6321" y1="54503" x2="12102" y2="50352"/>
                        <a14:foregroundMark x1="12102" y1="50352" x2="12804" y2="40094"/>
                        <a14:foregroundMark x1="12804" y1="40094" x2="16316" y2="43305"/>
                        <a14:foregroundMark x1="4592" y1="13626" x2="1297" y2="21613"/>
                        <a14:foregroundMark x1="1297" y1="21613" x2="972" y2="31558"/>
                        <a14:foregroundMark x1="972" y1="31558" x2="540" y2="32341"/>
                        <a14:foregroundMark x1="1729" y1="37275" x2="3025" y2="47455"/>
                        <a14:foregroundMark x1="3025" y1="47455" x2="2107" y2="54659"/>
                        <a14:foregroundMark x1="14641" y1="48395" x2="9076" y2="55677"/>
                        <a14:foregroundMark x1="9076" y1="55677" x2="14680" y2="57938"/>
                        <a14:foregroundMark x1="29011" y1="36727" x2="29876" y2="46594"/>
                        <a14:foregroundMark x1="29876" y1="46594" x2="28849" y2="47063"/>
                        <a14:foregroundMark x1="12264" y1="5873" x2="4862" y2="9632"/>
                        <a14:foregroundMark x1="37046" y1="39480" x2="36035" y2="36492"/>
                        <a14:foregroundMark x1="36351" y1="39624" x2="36806" y2="44144"/>
                        <a14:foregroundMark x1="36035" y1="36492" x2="36351" y2="39624"/>
                        <a14:foregroundMark x1="29727" y1="57691" x2="28217" y2="57943"/>
                        <a14:foregroundMark x1="35572" y1="56715" x2="33043" y2="57137"/>
                        <a14:foregroundMark x1="1561" y1="58017" x2="3008" y2="55886"/>
                        <a14:foregroundMark x1="34738" y1="3759" x2="34090" y2="8927"/>
                        <a14:foregroundMark x1="6267" y1="52545" x2="6915" y2="57322"/>
                        <a14:foregroundMark x1="5499" y1="53703" x2="8374" y2="57870"/>
                        <a14:foregroundMark x1="7455" y1="55756" x2="5511" y2="57087"/>
                        <a14:foregroundMark x1="3133" y1="53720" x2="3503" y2="57130"/>
                        <a14:foregroundMark x1="36629" y1="57400" x2="36413" y2="57165"/>
                        <a14:foregroundMark x1="36629" y1="56774" x2="29841" y2="58339"/>
                        <a14:foregroundMark x1="36737" y1="33986" x2="35527" y2="34006"/>
                        <a14:foregroundMark x1="35536" y1="34027" x2="36737" y2="34064"/>
                        <a14:foregroundMark x1="36575" y1="32968" x2="36683" y2="34221"/>
                        <a14:foregroundMark x1="5099" y1="55828" x2="5132" y2="57557"/>
                        <a14:foregroundMark x1="5024" y1="57165" x2="6321" y2="57557"/>
                        <a14:foregroundMark x1="5835" y1="57478" x2="5348" y2="57478"/>
                        <a14:foregroundMark x1="36953" y1="56460" x2="36467" y2="57322"/>
                        <a14:backgroundMark x1="30686" y1="64291" x2="16640" y2="61316"/>
                        <a14:backgroundMark x1="16640" y1="61316" x2="15397" y2="61864"/>
                        <a14:backgroundMark x1="7684" y1="58742" x2="20746" y2="59749"/>
                        <a14:backgroundMark x1="6537" y1="58653" x2="7613" y2="58736"/>
                        <a14:backgroundMark x1="20746" y1="59749" x2="27391" y2="59045"/>
                        <a14:backgroundMark x1="31263" y1="59220" x2="34306" y2="59358"/>
                        <a14:backgroundMark x1="27391" y1="59045" x2="29858" y2="59157"/>
                        <a14:backgroundMark x1="34306" y1="59358" x2="35492" y2="58245"/>
                        <a14:backgroundMark x1="16748" y1="60141" x2="10157" y2="60063"/>
                        <a14:backgroundMark x1="10157" y1="60063" x2="8266" y2="57993"/>
                        <a14:backgroundMark x1="4859" y1="53064" x2="4808" y2="35552"/>
                        <a14:backgroundMark x1="5128" y1="35167" x2="17882" y2="35630"/>
                        <a14:backgroundMark x1="17882" y1="35630" x2="31446" y2="34506"/>
                        <a14:backgroundMark x1="37709" y1="33986" x2="37709" y2="34064"/>
                        <a14:backgroundMark x1="37871" y1="34769" x2="38250" y2="53720"/>
                        <a14:backgroundMark x1="38250" y1="53720" x2="42193" y2="46202"/>
                        <a14:backgroundMark x1="42193" y1="46202" x2="44246" y2="57087"/>
                        <a14:backgroundMark x1="44246" y1="57087" x2="50729" y2="59906"/>
                        <a14:backgroundMark x1="50729" y1="59906" x2="50783" y2="58810"/>
                        <a14:backgroundMark x1="45435" y1="40486" x2="44625" y2="64135"/>
                        <a14:backgroundMark x1="44625" y1="64135" x2="45327" y2="65074"/>
                        <a14:backgroundMark x1="51540" y1="48630" x2="49973" y2="61629"/>
                        <a14:backgroundMark x1="49973" y1="61629" x2="47056" y2="51997"/>
                        <a14:backgroundMark x1="47056" y1="51997" x2="40519" y2="46829"/>
                        <a14:backgroundMark x1="40519" y1="46829" x2="46894" y2="49726"/>
                        <a14:backgroundMark x1="46894" y1="49726" x2="50027" y2="60846"/>
                        <a14:backgroundMark x1="50027" y1="60846" x2="46623" y2="50587"/>
                        <a14:backgroundMark x1="46623" y1="50587" x2="46461" y2="48630"/>
                        <a14:backgroundMark x1="51053" y1="53720" x2="44787" y2="45419"/>
                        <a14:backgroundMark x1="40086" y1="45732" x2="47434" y2="50431"/>
                        <a14:backgroundMark x1="47434" y1="50431" x2="53809" y2="58418"/>
                        <a14:backgroundMark x1="51162" y1="55442" x2="51810" y2="58027"/>
                        <a14:backgroundMark x1="37493" y1="46750" x2="37610" y2="57394"/>
                        <a14:backgroundMark x1="35466" y1="58251" x2="26040" y2="65466"/>
                        <a14:backgroundMark x1="26040" y1="65466" x2="20205" y2="60298"/>
                        <a14:backgroundMark x1="20205" y1="60298" x2="7185" y2="61551"/>
                        <a14:backgroundMark x1="4391" y1="53596" x2="4160" y2="52937"/>
                        <a14:backgroundMark x1="7185" y1="61551" x2="6003" y2="58185"/>
                        <a14:backgroundMark x1="4160" y1="52937" x2="4574" y2="53387"/>
                        <a14:backgroundMark x1="5019" y1="58402" x2="5132" y2="59358"/>
                        <a14:backgroundMark x1="4214" y1="51605" x2="4443" y2="53537"/>
                        <a14:backgroundMark x1="3715" y1="57680" x2="3404" y2="60141"/>
                        <a14:backgroundMark x1="4484" y1="51605" x2="4099" y2="54645"/>
                        <a14:backgroundMark x1="4152" y1="54858" x2="4322" y2="59201"/>
                        <a14:backgroundMark x1="3944" y1="49569" x2="4114" y2="53908"/>
                        <a14:backgroundMark x1="4322" y1="59201" x2="7834" y2="60532"/>
                        <a14:backgroundMark x1="5781" y1="58810" x2="12426" y2="59593"/>
                        <a14:backgroundMark x1="12426" y1="59593" x2="15829" y2="58653"/>
                        <a14:backgroundMark x1="37601" y1="44088" x2="37925" y2="53720"/>
                        <a14:backgroundMark x1="37925" y1="53720" x2="43058" y2="60141"/>
                        <a14:backgroundMark x1="43058" y1="60141" x2="34121" y2="58561"/>
                        <a14:backgroundMark x1="34296" y1="58521" x2="38033" y2="59123"/>
                        <a14:backgroundMark x1="38033" y1="59123" x2="51053" y2="57087"/>
                        <a14:backgroundMark x1="51053" y1="57087" x2="49379" y2="47847"/>
                        <a14:backgroundMark x1="49379" y1="47847" x2="42464" y2="44401"/>
                        <a14:backgroundMark x1="42464" y1="44401" x2="47110" y2="51449"/>
                        <a14:backgroundMark x1="47110" y1="51449" x2="52890" y2="56382"/>
                        <a14:backgroundMark x1="52890" y1="56382" x2="39060" y2="45184"/>
                        <a14:backgroundMark x1="42410" y1="45184" x2="42572" y2="45184"/>
                        <a14:backgroundMark x1="4538" y1="35630" x2="4376" y2="36962"/>
                        <a14:backgroundMark x1="4106" y1="36335" x2="4322" y2="34534"/>
                        <a14:backgroundMark x1="4484" y1="35239" x2="4106" y2="34691"/>
                        <a14:backgroundMark x1="4322" y1="35552" x2="4052" y2="37275"/>
                        <a14:backgroundMark x1="4538" y1="46437" x2="4592" y2="55834"/>
                        <a14:backgroundMark x1="3566" y1="58183" x2="3350" y2="58418"/>
                        <a14:backgroundMark x1="30146" y1="59201" x2="29876" y2="59045"/>
                        <a14:backgroundMark x1="36035" y1="35161" x2="30686" y2="35161"/>
                        <a14:backgroundMark x1="21610" y1="35239" x2="20692" y2="35239"/>
                        <a14:backgroundMark x1="4106" y1="35004" x2="3944" y2="36883"/>
                        <a14:backgroundMark x1="54079" y1="58496" x2="54565" y2="59123"/>
                        <a14:backgroundMark x1="42193" y1="44088" x2="41923" y2="43696"/>
                        <a14:backgroundMark x1="42464" y1="44401" x2="42301" y2="44244"/>
                        <a14:backgroundMark x1="39546" y1="46985" x2="40357" y2="47220"/>
                        <a14:backgroundMark x1="37223" y1="39624" x2="37223" y2="39624"/>
                        <a14:backgroundMark x1="39222" y1="44166" x2="38736" y2="46515"/>
                        <a14:backgroundMark x1="87574" y1="57244" x2="87790" y2="58575"/>
                        <a14:backgroundMark x1="2755" y1="59436" x2="0" y2="58496"/>
                        <a14:backgroundMark x1="1026" y1="58496" x2="3782" y2="58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5944" b="41201"/>
          <a:stretch/>
        </p:blipFill>
        <p:spPr bwMode="auto">
          <a:xfrm>
            <a:off x="1391067" y="206682"/>
            <a:ext cx="672353" cy="606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ç°å¢åæéæ®µ">
            <a:extLst>
              <a:ext uri="{FF2B5EF4-FFF2-40B4-BE49-F238E27FC236}">
                <a16:creationId xmlns:a16="http://schemas.microsoft.com/office/drawing/2014/main" id="{DD58F7D2-92B3-4B9F-9C98-A606378041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59" b="89977" l="432" r="89735">
                        <a14:foregroundMark x1="12264" y1="6813" x2="34846" y2="9867"/>
                        <a14:foregroundMark x1="22582" y1="12138" x2="16207" y2="19890"/>
                        <a14:foregroundMark x1="16207" y1="19890" x2="12966" y2="29444"/>
                        <a14:foregroundMark x1="12966" y1="29444" x2="13065" y2="34318"/>
                        <a14:foregroundMark x1="10319" y1="9632" x2="4430" y2="16053"/>
                        <a14:foregroundMark x1="4430" y1="16053" x2="4166" y2="35015"/>
                        <a14:foregroundMark x1="3710" y1="37164" x2="972" y2="47455"/>
                        <a14:foregroundMark x1="5628" y1="53590" x2="6321" y2="54503"/>
                        <a14:foregroundMark x1="972" y1="47455" x2="3047" y2="50189"/>
                        <a14:foregroundMark x1="6321" y1="54503" x2="12102" y2="50352"/>
                        <a14:foregroundMark x1="12102" y1="50352" x2="12804" y2="40094"/>
                        <a14:foregroundMark x1="12804" y1="40094" x2="16316" y2="43305"/>
                        <a14:foregroundMark x1="4592" y1="13626" x2="1297" y2="21613"/>
                        <a14:foregroundMark x1="1297" y1="21613" x2="972" y2="31558"/>
                        <a14:foregroundMark x1="972" y1="31558" x2="540" y2="32341"/>
                        <a14:foregroundMark x1="1729" y1="37275" x2="3025" y2="47455"/>
                        <a14:foregroundMark x1="3025" y1="47455" x2="2107" y2="54659"/>
                        <a14:foregroundMark x1="14641" y1="48395" x2="9076" y2="55677"/>
                        <a14:foregroundMark x1="9076" y1="55677" x2="14680" y2="57938"/>
                        <a14:foregroundMark x1="29011" y1="36727" x2="29876" y2="46594"/>
                        <a14:foregroundMark x1="29876" y1="46594" x2="28849" y2="47063"/>
                        <a14:foregroundMark x1="12264" y1="5873" x2="4862" y2="9632"/>
                        <a14:foregroundMark x1="37046" y1="39480" x2="36035" y2="36492"/>
                        <a14:foregroundMark x1="36351" y1="39624" x2="36806" y2="44144"/>
                        <a14:foregroundMark x1="36035" y1="36492" x2="36351" y2="39624"/>
                        <a14:foregroundMark x1="29727" y1="57691" x2="28217" y2="57943"/>
                        <a14:foregroundMark x1="35572" y1="56715" x2="33043" y2="57137"/>
                        <a14:foregroundMark x1="1561" y1="58017" x2="3008" y2="55886"/>
                        <a14:foregroundMark x1="34738" y1="3759" x2="34090" y2="8927"/>
                        <a14:foregroundMark x1="6267" y1="52545" x2="6915" y2="57322"/>
                        <a14:foregroundMark x1="5499" y1="53703" x2="8374" y2="57870"/>
                        <a14:foregroundMark x1="7455" y1="55756" x2="5511" y2="57087"/>
                        <a14:foregroundMark x1="3133" y1="53720" x2="3503" y2="57130"/>
                        <a14:foregroundMark x1="36629" y1="57400" x2="36413" y2="57165"/>
                        <a14:foregroundMark x1="36629" y1="56774" x2="29841" y2="58339"/>
                        <a14:foregroundMark x1="36737" y1="33986" x2="35527" y2="34006"/>
                        <a14:foregroundMark x1="35536" y1="34027" x2="36737" y2="34064"/>
                        <a14:foregroundMark x1="36575" y1="32968" x2="36683" y2="34221"/>
                        <a14:foregroundMark x1="5099" y1="55828" x2="5132" y2="57557"/>
                        <a14:foregroundMark x1="5024" y1="57165" x2="6321" y2="57557"/>
                        <a14:foregroundMark x1="5835" y1="57478" x2="5348" y2="57478"/>
                        <a14:foregroundMark x1="36953" y1="56460" x2="36467" y2="57322"/>
                        <a14:backgroundMark x1="30686" y1="64291" x2="16640" y2="61316"/>
                        <a14:backgroundMark x1="16640" y1="61316" x2="15397" y2="61864"/>
                        <a14:backgroundMark x1="7684" y1="58742" x2="20746" y2="59749"/>
                        <a14:backgroundMark x1="6537" y1="58653" x2="7613" y2="58736"/>
                        <a14:backgroundMark x1="20746" y1="59749" x2="27391" y2="59045"/>
                        <a14:backgroundMark x1="31263" y1="59220" x2="34306" y2="59358"/>
                        <a14:backgroundMark x1="27391" y1="59045" x2="29858" y2="59157"/>
                        <a14:backgroundMark x1="34306" y1="59358" x2="35492" y2="58245"/>
                        <a14:backgroundMark x1="16748" y1="60141" x2="10157" y2="60063"/>
                        <a14:backgroundMark x1="10157" y1="60063" x2="8266" y2="57993"/>
                        <a14:backgroundMark x1="4859" y1="53064" x2="4808" y2="35552"/>
                        <a14:backgroundMark x1="5128" y1="35167" x2="17882" y2="35630"/>
                        <a14:backgroundMark x1="17882" y1="35630" x2="31446" y2="34506"/>
                        <a14:backgroundMark x1="37709" y1="33986" x2="37709" y2="34064"/>
                        <a14:backgroundMark x1="37871" y1="34769" x2="38250" y2="53720"/>
                        <a14:backgroundMark x1="38250" y1="53720" x2="42193" y2="46202"/>
                        <a14:backgroundMark x1="42193" y1="46202" x2="44246" y2="57087"/>
                        <a14:backgroundMark x1="44246" y1="57087" x2="50729" y2="59906"/>
                        <a14:backgroundMark x1="50729" y1="59906" x2="50783" y2="58810"/>
                        <a14:backgroundMark x1="45435" y1="40486" x2="44625" y2="64135"/>
                        <a14:backgroundMark x1="44625" y1="64135" x2="45327" y2="65074"/>
                        <a14:backgroundMark x1="51540" y1="48630" x2="49973" y2="61629"/>
                        <a14:backgroundMark x1="49973" y1="61629" x2="47056" y2="51997"/>
                        <a14:backgroundMark x1="47056" y1="51997" x2="40519" y2="46829"/>
                        <a14:backgroundMark x1="40519" y1="46829" x2="46894" y2="49726"/>
                        <a14:backgroundMark x1="46894" y1="49726" x2="50027" y2="60846"/>
                        <a14:backgroundMark x1="50027" y1="60846" x2="46623" y2="50587"/>
                        <a14:backgroundMark x1="46623" y1="50587" x2="46461" y2="48630"/>
                        <a14:backgroundMark x1="51053" y1="53720" x2="44787" y2="45419"/>
                        <a14:backgroundMark x1="40086" y1="45732" x2="47434" y2="50431"/>
                        <a14:backgroundMark x1="47434" y1="50431" x2="53809" y2="58418"/>
                        <a14:backgroundMark x1="51162" y1="55442" x2="51810" y2="58027"/>
                        <a14:backgroundMark x1="37493" y1="46750" x2="37610" y2="57394"/>
                        <a14:backgroundMark x1="35466" y1="58251" x2="26040" y2="65466"/>
                        <a14:backgroundMark x1="26040" y1="65466" x2="20205" y2="60298"/>
                        <a14:backgroundMark x1="20205" y1="60298" x2="7185" y2="61551"/>
                        <a14:backgroundMark x1="4391" y1="53596" x2="4160" y2="52937"/>
                        <a14:backgroundMark x1="7185" y1="61551" x2="6003" y2="58185"/>
                        <a14:backgroundMark x1="4160" y1="52937" x2="4574" y2="53387"/>
                        <a14:backgroundMark x1="5019" y1="58402" x2="5132" y2="59358"/>
                        <a14:backgroundMark x1="4214" y1="51605" x2="4443" y2="53537"/>
                        <a14:backgroundMark x1="3715" y1="57680" x2="3404" y2="60141"/>
                        <a14:backgroundMark x1="4484" y1="51605" x2="4099" y2="54645"/>
                        <a14:backgroundMark x1="4152" y1="54858" x2="4322" y2="59201"/>
                        <a14:backgroundMark x1="3944" y1="49569" x2="4114" y2="53908"/>
                        <a14:backgroundMark x1="4322" y1="59201" x2="7834" y2="60532"/>
                        <a14:backgroundMark x1="5781" y1="58810" x2="12426" y2="59593"/>
                        <a14:backgroundMark x1="12426" y1="59593" x2="15829" y2="58653"/>
                        <a14:backgroundMark x1="37601" y1="44088" x2="37925" y2="53720"/>
                        <a14:backgroundMark x1="37925" y1="53720" x2="43058" y2="60141"/>
                        <a14:backgroundMark x1="43058" y1="60141" x2="34121" y2="58561"/>
                        <a14:backgroundMark x1="34296" y1="58521" x2="38033" y2="59123"/>
                        <a14:backgroundMark x1="38033" y1="59123" x2="51053" y2="57087"/>
                        <a14:backgroundMark x1="51053" y1="57087" x2="49379" y2="47847"/>
                        <a14:backgroundMark x1="49379" y1="47847" x2="42464" y2="44401"/>
                        <a14:backgroundMark x1="42464" y1="44401" x2="47110" y2="51449"/>
                        <a14:backgroundMark x1="47110" y1="51449" x2="52890" y2="56382"/>
                        <a14:backgroundMark x1="52890" y1="56382" x2="39060" y2="45184"/>
                        <a14:backgroundMark x1="42410" y1="45184" x2="42572" y2="45184"/>
                        <a14:backgroundMark x1="4538" y1="35630" x2="4376" y2="36962"/>
                        <a14:backgroundMark x1="4106" y1="36335" x2="4322" y2="34534"/>
                        <a14:backgroundMark x1="4484" y1="35239" x2="4106" y2="34691"/>
                        <a14:backgroundMark x1="4322" y1="35552" x2="4052" y2="37275"/>
                        <a14:backgroundMark x1="4538" y1="46437" x2="4592" y2="55834"/>
                        <a14:backgroundMark x1="3566" y1="58183" x2="3350" y2="58418"/>
                        <a14:backgroundMark x1="30146" y1="59201" x2="29876" y2="59045"/>
                        <a14:backgroundMark x1="36035" y1="35161" x2="30686" y2="35161"/>
                        <a14:backgroundMark x1="21610" y1="35239" x2="20692" y2="35239"/>
                        <a14:backgroundMark x1="4106" y1="35004" x2="3944" y2="36883"/>
                        <a14:backgroundMark x1="54079" y1="58496" x2="54565" y2="59123"/>
                        <a14:backgroundMark x1="42193" y1="44088" x2="41923" y2="43696"/>
                        <a14:backgroundMark x1="42464" y1="44401" x2="42301" y2="44244"/>
                        <a14:backgroundMark x1="39546" y1="46985" x2="40357" y2="47220"/>
                        <a14:backgroundMark x1="37223" y1="39624" x2="37223" y2="39624"/>
                        <a14:backgroundMark x1="39222" y1="44166" x2="38736" y2="46515"/>
                        <a14:backgroundMark x1="87574" y1="57244" x2="87790" y2="58575"/>
                        <a14:backgroundMark x1="2755" y1="59436" x2="0" y2="58496"/>
                        <a14:backgroundMark x1="1026" y1="58496" x2="3782" y2="58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772" b="88757"/>
          <a:stretch/>
        </p:blipFill>
        <p:spPr bwMode="auto">
          <a:xfrm>
            <a:off x="1360202" y="169415"/>
            <a:ext cx="6336509" cy="115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AAC9ACD9-044D-4B17-8FD8-D3EC727F060A}"/>
              </a:ext>
            </a:extLst>
          </p:cNvPr>
          <p:cNvSpPr txBox="1"/>
          <p:nvPr/>
        </p:nvSpPr>
        <p:spPr>
          <a:xfrm>
            <a:off x="209550" y="6267450"/>
            <a:ext cx="590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167</a:t>
            </a:r>
            <a:endParaRPr lang="zh-TW" altLang="en-US" dirty="0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F02E977C-175A-4B43-830D-7F67EADFD6E9}"/>
              </a:ext>
            </a:extLst>
          </p:cNvPr>
          <p:cNvSpPr txBox="1"/>
          <p:nvPr/>
        </p:nvSpPr>
        <p:spPr>
          <a:xfrm>
            <a:off x="7714457" y="1752521"/>
            <a:ext cx="37236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主要用來分析</a:t>
            </a:r>
            <a:b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內在自我條件</a:t>
            </a:r>
            <a:b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發展優勢、避開劣勢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14410840-0E06-4923-92F0-EEA2853E4930}"/>
              </a:ext>
            </a:extLst>
          </p:cNvPr>
          <p:cNvSpPr txBox="1"/>
          <p:nvPr/>
        </p:nvSpPr>
        <p:spPr>
          <a:xfrm>
            <a:off x="7696711" y="4300737"/>
            <a:ext cx="37236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主要用來分析</a:t>
            </a:r>
            <a:b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外在環境條件</a:t>
            </a:r>
            <a:b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掌握機會、評估威脅</a:t>
            </a:r>
          </a:p>
        </p:txBody>
      </p:sp>
      <p:sp>
        <p:nvSpPr>
          <p:cNvPr id="18" name="矩形: 摺角紙張 17">
            <a:extLst>
              <a:ext uri="{FF2B5EF4-FFF2-40B4-BE49-F238E27FC236}">
                <a16:creationId xmlns:a16="http://schemas.microsoft.com/office/drawing/2014/main" id="{82FF12BC-34F3-4FC8-921F-A3B134A0F8D2}"/>
              </a:ext>
            </a:extLst>
          </p:cNvPr>
          <p:cNvSpPr/>
          <p:nvPr/>
        </p:nvSpPr>
        <p:spPr>
          <a:xfrm>
            <a:off x="262558" y="6214009"/>
            <a:ext cx="485361" cy="449710"/>
          </a:xfrm>
          <a:prstGeom prst="foldedCorner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A88185F2-78D5-457D-8E81-DCDFF214F5E1}"/>
              </a:ext>
            </a:extLst>
          </p:cNvPr>
          <p:cNvSpPr/>
          <p:nvPr/>
        </p:nvSpPr>
        <p:spPr>
          <a:xfrm>
            <a:off x="2207969" y="1494512"/>
            <a:ext cx="5266888" cy="2134060"/>
          </a:xfrm>
          <a:prstGeom prst="roundRect">
            <a:avLst>
              <a:gd name="adj" fmla="val 4424"/>
            </a:avLst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EC8798EB-5D11-41FB-979C-C156866BAFBD}"/>
              </a:ext>
            </a:extLst>
          </p:cNvPr>
          <p:cNvSpPr/>
          <p:nvPr/>
        </p:nvSpPr>
        <p:spPr>
          <a:xfrm>
            <a:off x="2246621" y="3926205"/>
            <a:ext cx="5266888" cy="2134060"/>
          </a:xfrm>
          <a:prstGeom prst="roundRect">
            <a:avLst>
              <a:gd name="adj" fmla="val 5105"/>
            </a:avLst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9777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" grpId="0" animBg="1"/>
      <p:bldP spid="1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ãæ å¸ èæ¯ ç´ æãçåçæå°çµæ">
            <a:extLst>
              <a:ext uri="{FF2B5EF4-FFF2-40B4-BE49-F238E27FC236}">
                <a16:creationId xmlns:a16="http://schemas.microsoft.com/office/drawing/2014/main" id="{03C38F88-1839-4EB0-B55C-4D9238C05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746212F2-1505-4AC2-8417-E90AAF497111}"/>
              </a:ext>
            </a:extLst>
          </p:cNvPr>
          <p:cNvSpPr txBox="1"/>
          <p:nvPr/>
        </p:nvSpPr>
        <p:spPr>
          <a:xfrm>
            <a:off x="2795533" y="5073757"/>
            <a:ext cx="9362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zh-TW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每個小選擇如何大大影響你的人生 </a:t>
            </a:r>
            <a:r>
              <a:rPr lang="en-US" altLang="zh-TW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(16'15)</a:t>
            </a:r>
            <a:endParaRPr lang="zh-TW" altLang="en-US" b="1" dirty="0"/>
          </a:p>
        </p:txBody>
      </p:sp>
      <p:pic>
        <p:nvPicPr>
          <p:cNvPr id="12" name="Picture 2" descr="ãããªãã¼ãã®ã¢ã¤ã³ã³ç´ æ">
            <a:extLst>
              <a:ext uri="{FF2B5EF4-FFF2-40B4-BE49-F238E27FC236}">
                <a16:creationId xmlns:a16="http://schemas.microsoft.com/office/drawing/2014/main" id="{C3EB89C9-DDB0-440E-8679-F07F1F94A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957" y="5073757"/>
            <a:ext cx="893422" cy="5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群組 12">
            <a:extLst>
              <a:ext uri="{FF2B5EF4-FFF2-40B4-BE49-F238E27FC236}">
                <a16:creationId xmlns:a16="http://schemas.microsoft.com/office/drawing/2014/main" id="{AB2E2A14-DC3E-424F-8B47-B7A9AB49423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60C3971E-96AD-4732-9B05-3066F46DCF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778" b="12963"/>
            <a:stretch/>
          </p:blipFill>
          <p:spPr>
            <a:xfrm>
              <a:off x="0" y="5880100"/>
              <a:ext cx="12192000" cy="977900"/>
            </a:xfrm>
            <a:prstGeom prst="rect">
              <a:avLst/>
            </a:prstGeom>
          </p:spPr>
        </p:pic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A8D6C8A2-910C-4C00-970A-FA6C7F4F12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948" b="74504"/>
            <a:stretch/>
          </p:blipFill>
          <p:spPr>
            <a:xfrm>
              <a:off x="0" y="0"/>
              <a:ext cx="12192000" cy="1251974"/>
            </a:xfrm>
            <a:prstGeom prst="rect">
              <a:avLst/>
            </a:prstGeom>
          </p:spPr>
        </p:pic>
      </p:grpSp>
      <p:pic>
        <p:nvPicPr>
          <p:cNvPr id="16" name="圖片 15">
            <a:extLst>
              <a:ext uri="{FF2B5EF4-FFF2-40B4-BE49-F238E27FC236}">
                <a16:creationId xmlns:a16="http://schemas.microsoft.com/office/drawing/2014/main" id="{465BE55A-907C-488C-8CA4-C4E7DABC9E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5136" y="64023"/>
            <a:ext cx="2761727" cy="902286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F9A63207-9E15-4AF6-9C2F-FFD0DCAD0DC1}"/>
              </a:ext>
            </a:extLst>
          </p:cNvPr>
          <p:cNvSpPr txBox="1"/>
          <p:nvPr/>
        </p:nvSpPr>
        <p:spPr>
          <a:xfrm>
            <a:off x="281513" y="6239421"/>
            <a:ext cx="442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補</a:t>
            </a:r>
          </a:p>
        </p:txBody>
      </p:sp>
      <p:sp>
        <p:nvSpPr>
          <p:cNvPr id="7" name="矩形: 摺角紙張 6">
            <a:extLst>
              <a:ext uri="{FF2B5EF4-FFF2-40B4-BE49-F238E27FC236}">
                <a16:creationId xmlns:a16="http://schemas.microsoft.com/office/drawing/2014/main" id="{3C951CBF-7B14-4477-AB64-B9B6A24FB768}"/>
              </a:ext>
            </a:extLst>
          </p:cNvPr>
          <p:cNvSpPr/>
          <p:nvPr/>
        </p:nvSpPr>
        <p:spPr>
          <a:xfrm>
            <a:off x="262558" y="6214009"/>
            <a:ext cx="461342" cy="449710"/>
          </a:xfrm>
          <a:prstGeom prst="foldedCorner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17" name="Picture 2" descr="ãSKIP gif iconãçåçæå°çµæ">
            <a:extLst>
              <a:ext uri="{FF2B5EF4-FFF2-40B4-BE49-F238E27FC236}">
                <a16:creationId xmlns:a16="http://schemas.microsoft.com/office/drawing/2014/main" id="{4DEAB6BA-C402-4791-9563-3537D6E2DB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6570" y="5352641"/>
            <a:ext cx="1074196" cy="107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圖片 17">
            <a:hlinkClick r:id="rId10" action="ppaction://hlinkfile"/>
            <a:extLst>
              <a:ext uri="{FF2B5EF4-FFF2-40B4-BE49-F238E27FC236}">
                <a16:creationId xmlns:a16="http://schemas.microsoft.com/office/drawing/2014/main" id="{4DA228C4-793E-4CBB-956A-BC8D2FCF484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98842" y="5636262"/>
            <a:ext cx="2255716" cy="646232"/>
          </a:xfrm>
          <a:prstGeom prst="rect">
            <a:avLst/>
          </a:prstGeom>
        </p:spPr>
      </p:pic>
      <p:pic>
        <p:nvPicPr>
          <p:cNvPr id="3" name="CH7-4_每個小選擇如何大大影響你的人生(16'15)P166">
            <a:hlinkClick r:id="" action="ppaction://media"/>
            <a:extLst>
              <a:ext uri="{FF2B5EF4-FFF2-40B4-BE49-F238E27FC236}">
                <a16:creationId xmlns:a16="http://schemas.microsoft.com/office/drawing/2014/main" id="{8B7BDA82-89D9-4F21-80D7-992FCCAB51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546555" y="954019"/>
            <a:ext cx="7098890" cy="399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09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55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ãæ å¸ èæ¯ ç´ æãçåçæå°çµæ">
            <a:extLst>
              <a:ext uri="{FF2B5EF4-FFF2-40B4-BE49-F238E27FC236}">
                <a16:creationId xmlns:a16="http://schemas.microsoft.com/office/drawing/2014/main" id="{03C38F88-1839-4EB0-B55C-4D9238C05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746212F2-1505-4AC2-8417-E90AAF497111}"/>
              </a:ext>
            </a:extLst>
          </p:cNvPr>
          <p:cNvSpPr txBox="1"/>
          <p:nvPr/>
        </p:nvSpPr>
        <p:spPr>
          <a:xfrm>
            <a:off x="1979823" y="5035988"/>
            <a:ext cx="9362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zh-TW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利用</a:t>
            </a:r>
            <a:r>
              <a:rPr lang="en-US" altLang="zh-TW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SWOT</a:t>
            </a:r>
            <a:r>
              <a:rPr lang="zh-TW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分析成為人生勝利組的攻略教學</a:t>
            </a:r>
            <a:r>
              <a:rPr lang="en-US" altLang="zh-TW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(05'47)</a:t>
            </a:r>
            <a:endParaRPr lang="zh-TW" altLang="en-US" b="1" dirty="0"/>
          </a:p>
        </p:txBody>
      </p:sp>
      <p:pic>
        <p:nvPicPr>
          <p:cNvPr id="12" name="Picture 2" descr="ãããªãã¼ãã®ã¢ã¤ã³ã³ç´ æ">
            <a:extLst>
              <a:ext uri="{FF2B5EF4-FFF2-40B4-BE49-F238E27FC236}">
                <a16:creationId xmlns:a16="http://schemas.microsoft.com/office/drawing/2014/main" id="{C3EB89C9-DDB0-440E-8679-F07F1F94A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667" y="5073757"/>
            <a:ext cx="893422" cy="5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群組 12">
            <a:extLst>
              <a:ext uri="{FF2B5EF4-FFF2-40B4-BE49-F238E27FC236}">
                <a16:creationId xmlns:a16="http://schemas.microsoft.com/office/drawing/2014/main" id="{AB2E2A14-DC3E-424F-8B47-B7A9AB49423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60C3971E-96AD-4732-9B05-3066F46DCF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778" b="12963"/>
            <a:stretch/>
          </p:blipFill>
          <p:spPr>
            <a:xfrm>
              <a:off x="0" y="5880100"/>
              <a:ext cx="12192000" cy="977900"/>
            </a:xfrm>
            <a:prstGeom prst="rect">
              <a:avLst/>
            </a:prstGeom>
          </p:spPr>
        </p:pic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A8D6C8A2-910C-4C00-970A-FA6C7F4F12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948" b="74504"/>
            <a:stretch/>
          </p:blipFill>
          <p:spPr>
            <a:xfrm>
              <a:off x="0" y="0"/>
              <a:ext cx="12192000" cy="1251974"/>
            </a:xfrm>
            <a:prstGeom prst="rect">
              <a:avLst/>
            </a:prstGeom>
          </p:spPr>
        </p:pic>
      </p:grpSp>
      <p:pic>
        <p:nvPicPr>
          <p:cNvPr id="16" name="圖片 15">
            <a:extLst>
              <a:ext uri="{FF2B5EF4-FFF2-40B4-BE49-F238E27FC236}">
                <a16:creationId xmlns:a16="http://schemas.microsoft.com/office/drawing/2014/main" id="{465BE55A-907C-488C-8CA4-C4E7DABC9E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5136" y="64023"/>
            <a:ext cx="2761727" cy="902286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F9A63207-9E15-4AF6-9C2F-FFD0DCAD0DC1}"/>
              </a:ext>
            </a:extLst>
          </p:cNvPr>
          <p:cNvSpPr txBox="1"/>
          <p:nvPr/>
        </p:nvSpPr>
        <p:spPr>
          <a:xfrm>
            <a:off x="281513" y="6239421"/>
            <a:ext cx="442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補</a:t>
            </a:r>
          </a:p>
        </p:txBody>
      </p:sp>
      <p:sp>
        <p:nvSpPr>
          <p:cNvPr id="7" name="矩形: 摺角紙張 6">
            <a:extLst>
              <a:ext uri="{FF2B5EF4-FFF2-40B4-BE49-F238E27FC236}">
                <a16:creationId xmlns:a16="http://schemas.microsoft.com/office/drawing/2014/main" id="{3C951CBF-7B14-4477-AB64-B9B6A24FB768}"/>
              </a:ext>
            </a:extLst>
          </p:cNvPr>
          <p:cNvSpPr/>
          <p:nvPr/>
        </p:nvSpPr>
        <p:spPr>
          <a:xfrm>
            <a:off x="262558" y="6214009"/>
            <a:ext cx="461342" cy="449710"/>
          </a:xfrm>
          <a:prstGeom prst="foldedCorner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4" name="CH7-5_停止羨慕吧！利用SWOT分析成為人生勝利組的攻略教學！(5'47)P167">
            <a:hlinkClick r:id="" action="ppaction://media"/>
            <a:extLst>
              <a:ext uri="{FF2B5EF4-FFF2-40B4-BE49-F238E27FC236}">
                <a16:creationId xmlns:a16="http://schemas.microsoft.com/office/drawing/2014/main" id="{33ADCB2D-E6D4-4EE4-B7F1-04B1EA3A85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18367" y="1322172"/>
            <a:ext cx="6400000" cy="3600000"/>
          </a:xfrm>
          <a:prstGeom prst="rect">
            <a:avLst/>
          </a:prstGeom>
        </p:spPr>
      </p:pic>
      <p:pic>
        <p:nvPicPr>
          <p:cNvPr id="17" name="Picture 2" descr="ãSKIP gif iconãçåçæå°çµæ">
            <a:extLst>
              <a:ext uri="{FF2B5EF4-FFF2-40B4-BE49-F238E27FC236}">
                <a16:creationId xmlns:a16="http://schemas.microsoft.com/office/drawing/2014/main" id="{B31FC681-98F6-48B1-90BF-38CD2C9C73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8203" y="5309568"/>
            <a:ext cx="1074196" cy="107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圖片 17">
            <a:hlinkClick r:id="rId11" action="ppaction://hlinkfile"/>
            <a:extLst>
              <a:ext uri="{FF2B5EF4-FFF2-40B4-BE49-F238E27FC236}">
                <a16:creationId xmlns:a16="http://schemas.microsoft.com/office/drawing/2014/main" id="{B05F9485-3F5A-43C0-9FC4-0F3AAFFC256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30475" y="5593189"/>
            <a:ext cx="2255716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28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6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ãSWOTãçåçæå°çµæ">
            <a:extLst>
              <a:ext uri="{FF2B5EF4-FFF2-40B4-BE49-F238E27FC236}">
                <a16:creationId xmlns:a16="http://schemas.microsoft.com/office/drawing/2014/main" id="{2947B422-2B89-4936-8157-87CA268BE1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AEAEAE"/>
              </a:clrFrom>
              <a:clrTo>
                <a:srgbClr val="AEAEA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9000" contrast="-7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650" r="50000"/>
          <a:stretch/>
        </p:blipFill>
        <p:spPr bwMode="auto">
          <a:xfrm>
            <a:off x="2565619" y="3530064"/>
            <a:ext cx="4520980" cy="228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ãSWOTãçåçæå°çµæ">
            <a:extLst>
              <a:ext uri="{FF2B5EF4-FFF2-40B4-BE49-F238E27FC236}">
                <a16:creationId xmlns:a16="http://schemas.microsoft.com/office/drawing/2014/main" id="{9590A6AA-F67B-404F-B644-E957C9A54D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AEAEAE"/>
              </a:clrFrom>
              <a:clrTo>
                <a:srgbClr val="AEAEA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9000" contrast="-7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150" b="49650"/>
          <a:stretch/>
        </p:blipFill>
        <p:spPr bwMode="auto">
          <a:xfrm>
            <a:off x="2579143" y="1312233"/>
            <a:ext cx="4507456" cy="228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ãSWOTãçåçæå°çµæ">
            <a:extLst>
              <a:ext uri="{FF2B5EF4-FFF2-40B4-BE49-F238E27FC236}">
                <a16:creationId xmlns:a16="http://schemas.microsoft.com/office/drawing/2014/main" id="{808E5848-1CF3-448A-8C3F-5175A0C0F8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AEAEAE"/>
              </a:clrFrom>
              <a:clrTo>
                <a:srgbClr val="AEAEA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9000" contrast="-7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1" b="50186"/>
          <a:stretch/>
        </p:blipFill>
        <p:spPr bwMode="auto">
          <a:xfrm>
            <a:off x="7086599" y="1324421"/>
            <a:ext cx="4520980" cy="226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ãSWOTãçåçæå°çµæ">
            <a:extLst>
              <a:ext uri="{FF2B5EF4-FFF2-40B4-BE49-F238E27FC236}">
                <a16:creationId xmlns:a16="http://schemas.microsoft.com/office/drawing/2014/main" id="{AD99D157-4525-4B3B-ACBD-1F33B0DD7E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AEAEAE"/>
              </a:clrFrom>
              <a:clrTo>
                <a:srgbClr val="AEAEA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9000" contrast="-7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6" t="49650" r="564"/>
          <a:stretch/>
        </p:blipFill>
        <p:spPr bwMode="auto">
          <a:xfrm>
            <a:off x="7032812" y="3524927"/>
            <a:ext cx="4507456" cy="228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群組 15">
            <a:extLst>
              <a:ext uri="{FF2B5EF4-FFF2-40B4-BE49-F238E27FC236}">
                <a16:creationId xmlns:a16="http://schemas.microsoft.com/office/drawing/2014/main" id="{38B69CC9-39FC-4CED-93D0-C0FDB8D3E877}"/>
              </a:ext>
            </a:extLst>
          </p:cNvPr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6C297356-ABB7-4998-A616-31F239F327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5">
                  <a:lumMod val="75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778" b="12963"/>
            <a:stretch/>
          </p:blipFill>
          <p:spPr>
            <a:xfrm>
              <a:off x="0" y="5880100"/>
              <a:ext cx="12192000" cy="977900"/>
            </a:xfrm>
            <a:prstGeom prst="rect">
              <a:avLst/>
            </a:prstGeom>
          </p:spPr>
        </p:pic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7E42B46D-07F7-442B-977E-DE4CF69103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5">
                  <a:lumMod val="75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948" b="74504"/>
            <a:stretch/>
          </p:blipFill>
          <p:spPr>
            <a:xfrm>
              <a:off x="0" y="0"/>
              <a:ext cx="12192000" cy="1251974"/>
            </a:xfrm>
            <a:prstGeom prst="rect">
              <a:avLst/>
            </a:prstGeom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B391FE4C-A910-411E-9520-D3874F65A9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4194" b="87097" l="1140" r="97548">
                          <a14:foregroundMark x1="35673" y1="81668" x2="36773" y2="82419"/>
                          <a14:foregroundMark x1="40935" y1="79032" x2="40935" y2="78145"/>
                          <a14:foregroundMark x1="39282" y1="76694" x2="38426" y2="77016"/>
                          <a14:foregroundMark x1="23204" y1="82581" x2="24230" y2="83548"/>
                          <a14:foregroundMark x1="75314" y1="81855" x2="76112" y2="81452"/>
                          <a14:foregroundMark x1="81243" y1="80161" x2="81870" y2="80403"/>
                          <a14:foregroundMark x1="80844" y1="76290" x2="81528" y2="76694"/>
                          <a14:foregroundMark x1="84664" y1="78548" x2="85177" y2="79032"/>
                          <a14:foregroundMark x1="87799" y1="80565" x2="88655" y2="81855"/>
                          <a14:foregroundMark x1="92987" y1="82177" x2="92189" y2="81855"/>
                          <a14:foregroundMark x1="91847" y1="86694" x2="91220" y2="86694"/>
                          <a14:foregroundMark x1="95382" y1="85161" x2="95724" y2="85161"/>
                          <a14:foregroundMark x1="97377" y1="85161" x2="97719" y2="86129"/>
                          <a14:foregroundMark x1="86317" y1="85161" x2="85918" y2="85726"/>
                          <a14:foregroundMark x1="78734" y1="86129" x2="78620" y2="84274"/>
                          <a14:foregroundMark x1="71665" y1="76694" x2="72178" y2="77581"/>
                          <a14:foregroundMark x1="68415" y1="77581" x2="68016" y2="77419"/>
                          <a14:foregroundMark x1="70525" y1="82419" x2="70130" y2="81904"/>
                          <a14:foregroundMark x1="57070" y1="77581" x2="56842" y2="77581"/>
                          <a14:foregroundMark x1="58951" y1="77984" x2="59692" y2="77984"/>
                          <a14:foregroundMark x1="55074" y1="79597" x2="55416" y2="79597"/>
                          <a14:foregroundMark x1="54390" y1="84274" x2="54903" y2="84839"/>
                          <a14:foregroundMark x1="50798" y1="76452" x2="50912" y2="77984"/>
                          <a14:foregroundMark x1="46009" y1="80565" x2="45496" y2="80887"/>
                          <a14:foregroundMark x1="44983" y1="77742" x2="44584" y2="77742"/>
                          <a14:foregroundMark x1="42075" y1="82177" x2="41049" y2="82177"/>
                          <a14:foregroundMark x1="14481" y1="83145" x2="13740" y2="82419"/>
                          <a14:foregroundMark x1="18130" y1="82984" x2="18757" y2="82984"/>
                          <a14:foregroundMark x1="28335" y1="83548" x2="28734" y2="82419"/>
                          <a14:foregroundMark x1="25371" y1="79597" x2="25884" y2="79032"/>
                          <a14:foregroundMark x1="29989" y1="78629" x2="29590" y2="78548"/>
                          <a14:foregroundMark x1="33409" y1="77823" x2="33523" y2="77984"/>
                          <a14:foregroundMark x1="64652" y1="84274" x2="64139" y2="83952"/>
                          <a14:foregroundMark x1="59065" y1="84274" x2="58723" y2="84274"/>
                          <a14:foregroundMark x1="50342" y1="82661" x2="49544" y2="82742"/>
                          <a14:foregroundMark x1="35234" y1="85726" x2="34778" y2="85403"/>
                          <a14:foregroundMark x1="32782" y1="86532" x2="31984" y2="86290"/>
                          <a14:foregroundMark x1="8837" y1="83548" x2="8552" y2="83065"/>
                          <a14:foregroundMark x1="9236" y1="80484" x2="9692" y2="81290"/>
                          <a14:foregroundMark x1="4618" y1="81613" x2="4333" y2="82661"/>
                          <a14:foregroundMark x1="1140" y1="86048" x2="1653" y2="87097"/>
                          <a14:foregroundMark x1="66876" y1="81048" x2="67161" y2="81048"/>
                          <a14:foregroundMark x1="82155" y1="85645" x2="81927" y2="85484"/>
                          <a14:foregroundMark x1="62828" y1="79194" x2="63227" y2="79274"/>
                          <a14:foregroundMark x1="46693" y1="86371" x2="46693" y2="86371"/>
                          <a14:foregroundMark x1="46693" y1="86371" x2="46693" y2="86371"/>
                          <a14:backgroundMark x1="50456" y1="78629" x2="51254" y2="78629"/>
                          <a14:backgroundMark x1="49316" y1="81371" x2="50285" y2="81532"/>
                          <a14:backgroundMark x1="29019" y1="75968" x2="32896" y2="79516"/>
                          <a14:backgroundMark x1="25519" y1="80182" x2="24800" y2="80081"/>
                          <a14:backgroundMark x1="24458" y1="84032" x2="24002" y2="83306"/>
                          <a14:backgroundMark x1="24059" y1="84919" x2="24401" y2="83387"/>
                          <a14:backgroundMark x1="81015" y1="86210" x2="81015" y2="86210"/>
                          <a14:backgroundMark x1="80901" y1="86935" x2="80901" y2="86935"/>
                          <a14:backgroundMark x1="66990" y1="82419" x2="66990" y2="82419"/>
                          <a14:backgroundMark x1="67218" y1="82339" x2="67218" y2="82339"/>
                          <a14:backgroundMark x1="67218" y1="82339" x2="67161" y2="82097"/>
                          <a14:backgroundMark x1="69498" y1="81774" x2="70068" y2="82016"/>
                          <a14:backgroundMark x1="70011" y1="81371" x2="70296" y2="81694"/>
                          <a14:backgroundMark x1="80958" y1="86371" x2="81414" y2="86371"/>
                          <a14:backgroundMark x1="50912" y1="78065" x2="50855" y2="78226"/>
                          <a14:backgroundMark x1="89111" y1="82500" x2="88883" y2="82258"/>
                          <a14:backgroundMark x1="44983" y1="86048" x2="46864" y2="85081"/>
                          <a14:backgroundMark x1="35120" y1="81371" x2="35120" y2="81371"/>
                          <a14:backgroundMark x1="35120" y1="81371" x2="35120" y2="81371"/>
                          <a14:backgroundMark x1="35405" y1="81371" x2="35234" y2="81210"/>
                          <a14:backgroundMark x1="35177" y1="80081" x2="34778" y2="81129"/>
                          <a14:backgroundMark x1="36887" y1="82903" x2="36887" y2="82903"/>
                          <a14:backgroundMark x1="36887" y1="82903" x2="36887" y2="829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778" b="12963"/>
            <a:stretch/>
          </p:blipFill>
          <p:spPr>
            <a:xfrm>
              <a:off x="-1" y="5880100"/>
              <a:ext cx="12192000" cy="977900"/>
            </a:xfrm>
            <a:prstGeom prst="rect">
              <a:avLst/>
            </a:prstGeom>
          </p:spPr>
        </p:pic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03F00B49-DEAE-44C4-9D5E-5BC5DAFB3E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4194" b="24194" l="8039" r="96066">
                          <a14:foregroundMark x1="33637" y1="17500" x2="33238" y2="17500"/>
                          <a14:foregroundMark x1="59692" y1="19919" x2="58723" y2="20000"/>
                          <a14:foregroundMark x1="86545" y1="15726" x2="86545" y2="15968"/>
                          <a14:foregroundMark x1="91049" y1="17661" x2="90935" y2="17258"/>
                          <a14:foregroundMark x1="82497" y1="15726" x2="82269" y2="16774"/>
                          <a14:foregroundMark x1="64082" y1="15968" x2="64766" y2="17097"/>
                          <a14:foregroundMark x1="67161" y1="20726" x2="67275" y2="20161"/>
                          <a14:foregroundMark x1="75029" y1="19113" x2="74914" y2="19113"/>
                          <a14:foregroundMark x1="54276" y1="17581" x2="54276" y2="17097"/>
                          <a14:foregroundMark x1="50855" y1="15565" x2="50855" y2="16210"/>
                          <a14:foregroundMark x1="45325" y1="18871" x2="45724" y2="19839"/>
                          <a14:foregroundMark x1="50000" y1="21210" x2="49088" y2="21935"/>
                          <a14:foregroundMark x1="43729" y1="20161" x2="43729" y2="21290"/>
                          <a14:foregroundMark x1="37058" y1="20000" x2="37799" y2="20968"/>
                          <a14:foregroundMark x1="32383" y1="20887" x2="32269" y2="21774"/>
                          <a14:foregroundMark x1="29076" y1="21935" x2="28449" y2="21935"/>
                          <a14:foregroundMark x1="19783" y1="18306" x2="19783" y2="19194"/>
                          <a14:foregroundMark x1="19384" y1="21694" x2="18757" y2="21694"/>
                          <a14:foregroundMark x1="12600" y1="17258" x2="12942" y2="18548"/>
                          <a14:foregroundMark x1="8039" y1="17258" x2="8552" y2="17581"/>
                          <a14:foregroundMark x1="29875" y1="16048" x2="30445" y2="16290"/>
                          <a14:foregroundMark x1="23546" y1="20887" x2="24287" y2="20887"/>
                          <a14:foregroundMark x1="16021" y1="19194" x2="15393" y2="19194"/>
                          <a14:foregroundMark x1="41277" y1="20403" x2="40707" y2="20403"/>
                          <a14:foregroundMark x1="59578" y1="16371" x2="59293" y2="16371"/>
                          <a14:foregroundMark x1="70810" y1="20000" x2="71152" y2="19355"/>
                          <a14:foregroundMark x1="71152" y1="14677" x2="71893" y2="15242"/>
                          <a14:foregroundMark x1="76967" y1="16371" x2="77480" y2="16532"/>
                          <a14:foregroundMark x1="24800" y1="17016" x2="25428" y2="18065"/>
                          <a14:foregroundMark x1="46066" y1="14435" x2="45724" y2="14274"/>
                          <a14:foregroundMark x1="55302" y1="20726" x2="55017" y2="19919"/>
                          <a14:foregroundMark x1="61117" y1="21290" x2="61745" y2="21694"/>
                          <a14:foregroundMark x1="91448" y1="14919" x2="91790" y2="15323"/>
                          <a14:foregroundMark x1="96066" y1="16290" x2="95724" y2="170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948" b="74504"/>
            <a:stretch/>
          </p:blipFill>
          <p:spPr>
            <a:xfrm>
              <a:off x="0" y="23066"/>
              <a:ext cx="12192000" cy="1251974"/>
            </a:xfrm>
            <a:prstGeom prst="rect">
              <a:avLst/>
            </a:prstGeom>
          </p:spPr>
        </p:pic>
      </p:grpSp>
      <p:pic>
        <p:nvPicPr>
          <p:cNvPr id="21" name="圖片 20">
            <a:extLst>
              <a:ext uri="{FF2B5EF4-FFF2-40B4-BE49-F238E27FC236}">
                <a16:creationId xmlns:a16="http://schemas.microsoft.com/office/drawing/2014/main" id="{829A2470-3494-4E7D-B4EF-745C4B1AC4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12087" y="61166"/>
            <a:ext cx="2767824" cy="902286"/>
          </a:xfrm>
          <a:prstGeom prst="rect">
            <a:avLst/>
          </a:prstGeom>
        </p:spPr>
      </p:pic>
      <p:sp>
        <p:nvSpPr>
          <p:cNvPr id="22" name="文字方塊 21">
            <a:extLst>
              <a:ext uri="{FF2B5EF4-FFF2-40B4-BE49-F238E27FC236}">
                <a16:creationId xmlns:a16="http://schemas.microsoft.com/office/drawing/2014/main" id="{173E9727-E6D7-47F8-8812-EED80C712CFE}"/>
              </a:ext>
            </a:extLst>
          </p:cNvPr>
          <p:cNvSpPr txBox="1"/>
          <p:nvPr/>
        </p:nvSpPr>
        <p:spPr>
          <a:xfrm>
            <a:off x="209550" y="6267450"/>
            <a:ext cx="590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168</a:t>
            </a:r>
            <a:endParaRPr lang="zh-TW" altLang="en-US" dirty="0"/>
          </a:p>
        </p:txBody>
      </p:sp>
      <p:sp>
        <p:nvSpPr>
          <p:cNvPr id="23" name="矩形: 摺角紙張 22">
            <a:extLst>
              <a:ext uri="{FF2B5EF4-FFF2-40B4-BE49-F238E27FC236}">
                <a16:creationId xmlns:a16="http://schemas.microsoft.com/office/drawing/2014/main" id="{EFF78B49-4EDA-4412-BCC3-421AC0FA305F}"/>
              </a:ext>
            </a:extLst>
          </p:cNvPr>
          <p:cNvSpPr/>
          <p:nvPr/>
        </p:nvSpPr>
        <p:spPr>
          <a:xfrm>
            <a:off x="262558" y="6214009"/>
            <a:ext cx="485361" cy="449710"/>
          </a:xfrm>
          <a:prstGeom prst="foldedCorner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F5B693E4-7CC4-413E-9D06-BAB0B815DE5C}"/>
              </a:ext>
            </a:extLst>
          </p:cNvPr>
          <p:cNvSpPr txBox="1"/>
          <p:nvPr/>
        </p:nvSpPr>
        <p:spPr>
          <a:xfrm>
            <a:off x="1228725" y="1478352"/>
            <a:ext cx="52387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zh-TW" altLang="en-US" sz="5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輪到你了！</a:t>
            </a:r>
          </a:p>
        </p:txBody>
      </p:sp>
    </p:spTree>
    <p:extLst>
      <p:ext uri="{BB962C8B-B14F-4D97-AF65-F5344CB8AC3E}">
        <p14:creationId xmlns:p14="http://schemas.microsoft.com/office/powerpoint/2010/main" val="222996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7C45B41-B56D-4E16-933F-8ED74B2C24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096" y="2874943"/>
            <a:ext cx="4912904" cy="4569000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AAC9ACD9-044D-4B17-8FD8-D3EC727F060A}"/>
              </a:ext>
            </a:extLst>
          </p:cNvPr>
          <p:cNvSpPr txBox="1"/>
          <p:nvPr/>
        </p:nvSpPr>
        <p:spPr>
          <a:xfrm>
            <a:off x="209550" y="6267450"/>
            <a:ext cx="590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169</a:t>
            </a:r>
            <a:endParaRPr lang="zh-TW" altLang="en-US" dirty="0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F02E977C-175A-4B43-830D-7F67EADFD6E9}"/>
              </a:ext>
            </a:extLst>
          </p:cNvPr>
          <p:cNvSpPr txBox="1"/>
          <p:nvPr/>
        </p:nvSpPr>
        <p:spPr>
          <a:xfrm>
            <a:off x="504825" y="710670"/>
            <a:ext cx="112210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我們希望做出完美的抉擇</a:t>
            </a:r>
            <a:b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當面臨生涯抉擇點時我們可以</a:t>
            </a: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3838F74F-E3F3-4449-BD95-A27197E0E5B2}"/>
              </a:ext>
            </a:extLst>
          </p:cNvPr>
          <p:cNvGrpSpPr/>
          <p:nvPr/>
        </p:nvGrpSpPr>
        <p:grpSpPr>
          <a:xfrm>
            <a:off x="747919" y="2213111"/>
            <a:ext cx="3571901" cy="1323664"/>
            <a:chOff x="747919" y="2213111"/>
            <a:chExt cx="3571901" cy="1323664"/>
          </a:xfrm>
        </p:grpSpPr>
        <p:sp>
          <p:nvSpPr>
            <p:cNvPr id="2" name="矩形: 圓角 1">
              <a:extLst>
                <a:ext uri="{FF2B5EF4-FFF2-40B4-BE49-F238E27FC236}">
                  <a16:creationId xmlns:a16="http://schemas.microsoft.com/office/drawing/2014/main" id="{16B678B9-4562-48B3-8AE7-C31DE7FC8691}"/>
                </a:ext>
              </a:extLst>
            </p:cNvPr>
            <p:cNvSpPr/>
            <p:nvPr/>
          </p:nvSpPr>
          <p:spPr>
            <a:xfrm>
              <a:off x="747919" y="2213111"/>
              <a:ext cx="3571901" cy="1323664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EE05D9E9-8739-4E34-BD2C-320994EE4042}"/>
                </a:ext>
              </a:extLst>
            </p:cNvPr>
            <p:cNvSpPr txBox="1"/>
            <p:nvPr/>
          </p:nvSpPr>
          <p:spPr>
            <a:xfrm>
              <a:off x="880149" y="2336334"/>
              <a:ext cx="330744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1200"/>
                </a:spcBef>
                <a:spcAft>
                  <a:spcPts val="1200"/>
                </a:spcAft>
              </a:pPr>
              <a:r>
                <a:rPr lang="zh-TW" altLang="en-US" sz="3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負起責任</a:t>
              </a:r>
              <a:br>
                <a:rPr lang="en-US" altLang="zh-TW" sz="3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zh-TW" altLang="en-US" sz="3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相信自己辦的到</a:t>
              </a:r>
            </a:p>
          </p:txBody>
        </p: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76AA52E6-109E-4AAF-8FAD-8ACAA3411949}"/>
              </a:ext>
            </a:extLst>
          </p:cNvPr>
          <p:cNvGrpSpPr/>
          <p:nvPr/>
        </p:nvGrpSpPr>
        <p:grpSpPr>
          <a:xfrm>
            <a:off x="4900060" y="2213111"/>
            <a:ext cx="3571901" cy="1323664"/>
            <a:chOff x="4900060" y="2213111"/>
            <a:chExt cx="3571901" cy="1323664"/>
          </a:xfrm>
        </p:grpSpPr>
        <p:sp>
          <p:nvSpPr>
            <p:cNvPr id="10" name="矩形: 圓角 9">
              <a:extLst>
                <a:ext uri="{FF2B5EF4-FFF2-40B4-BE49-F238E27FC236}">
                  <a16:creationId xmlns:a16="http://schemas.microsoft.com/office/drawing/2014/main" id="{9640A7A4-F750-4BAE-9B3F-D921C6F987AA}"/>
                </a:ext>
              </a:extLst>
            </p:cNvPr>
            <p:cNvSpPr/>
            <p:nvPr/>
          </p:nvSpPr>
          <p:spPr>
            <a:xfrm>
              <a:off x="4900060" y="2213111"/>
              <a:ext cx="3571901" cy="1323664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0E591EDE-69C2-4FA8-846D-A47852CCD2F7}"/>
                </a:ext>
              </a:extLst>
            </p:cNvPr>
            <p:cNvSpPr txBox="1"/>
            <p:nvPr/>
          </p:nvSpPr>
          <p:spPr>
            <a:xfrm>
              <a:off x="5329818" y="2336334"/>
              <a:ext cx="271238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1200"/>
                </a:spcBef>
                <a:spcAft>
                  <a:spcPts val="1200"/>
                </a:spcAft>
              </a:pPr>
              <a:r>
                <a:rPr lang="zh-TW" altLang="en-US" sz="3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採取行動並</a:t>
              </a:r>
              <a:br>
                <a:rPr lang="en-US" altLang="zh-TW" sz="3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zh-TW" altLang="en-US" sz="3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做出明智決定</a:t>
              </a:r>
            </a:p>
          </p:txBody>
        </p:sp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3DC5E643-9FA1-4EE9-9D9D-329C9C546A2E}"/>
              </a:ext>
            </a:extLst>
          </p:cNvPr>
          <p:cNvGrpSpPr/>
          <p:nvPr/>
        </p:nvGrpSpPr>
        <p:grpSpPr>
          <a:xfrm>
            <a:off x="2654857" y="3817323"/>
            <a:ext cx="3571901" cy="1982275"/>
            <a:chOff x="2654857" y="3817323"/>
            <a:chExt cx="3571901" cy="1982275"/>
          </a:xfrm>
        </p:grpSpPr>
        <p:sp>
          <p:nvSpPr>
            <p:cNvPr id="11" name="矩形: 圓角 10">
              <a:extLst>
                <a:ext uri="{FF2B5EF4-FFF2-40B4-BE49-F238E27FC236}">
                  <a16:creationId xmlns:a16="http://schemas.microsoft.com/office/drawing/2014/main" id="{8DE82B21-FCBD-4466-BD91-3A3781636F80}"/>
                </a:ext>
              </a:extLst>
            </p:cNvPr>
            <p:cNvSpPr/>
            <p:nvPr/>
          </p:nvSpPr>
          <p:spPr>
            <a:xfrm>
              <a:off x="2654857" y="3817323"/>
              <a:ext cx="3571901" cy="1982275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893EB154-DA02-4BF0-B3F8-BBDA356C55ED}"/>
                </a:ext>
              </a:extLst>
            </p:cNvPr>
            <p:cNvSpPr txBox="1"/>
            <p:nvPr/>
          </p:nvSpPr>
          <p:spPr>
            <a:xfrm>
              <a:off x="2854700" y="4037565"/>
              <a:ext cx="32413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1200"/>
                </a:spcBef>
                <a:spcAft>
                  <a:spcPts val="1200"/>
                </a:spcAft>
              </a:pPr>
              <a:r>
                <a:rPr lang="zh-TW" altLang="en-US" sz="3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提醒自己決定是一個過程，不要急於想見到成果</a:t>
              </a:r>
            </a:p>
          </p:txBody>
        </p:sp>
      </p:grpSp>
      <p:sp>
        <p:nvSpPr>
          <p:cNvPr id="7" name="矩形: 摺角紙張 6">
            <a:extLst>
              <a:ext uri="{FF2B5EF4-FFF2-40B4-BE49-F238E27FC236}">
                <a16:creationId xmlns:a16="http://schemas.microsoft.com/office/drawing/2014/main" id="{C272BF6F-4084-45DA-B781-020C9674ED3F}"/>
              </a:ext>
            </a:extLst>
          </p:cNvPr>
          <p:cNvSpPr/>
          <p:nvPr/>
        </p:nvSpPr>
        <p:spPr>
          <a:xfrm>
            <a:off x="262558" y="6214009"/>
            <a:ext cx="485361" cy="449710"/>
          </a:xfrm>
          <a:prstGeom prst="foldedCorner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2050" name="Picture 2" descr="ãarrow iconãçåçæå°çµæ">
            <a:extLst>
              <a:ext uri="{FF2B5EF4-FFF2-40B4-BE49-F238E27FC236}">
                <a16:creationId xmlns:a16="http://schemas.microsoft.com/office/drawing/2014/main" id="{71066C5B-9DD2-4AF7-B275-90A905FD0B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22"/>
          <a:stretch/>
        </p:blipFill>
        <p:spPr bwMode="auto">
          <a:xfrm rot="9891763">
            <a:off x="3957755" y="2667388"/>
            <a:ext cx="1239561" cy="929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ãarrow iconãçåçæå°çµæ">
            <a:extLst>
              <a:ext uri="{FF2B5EF4-FFF2-40B4-BE49-F238E27FC236}">
                <a16:creationId xmlns:a16="http://schemas.microsoft.com/office/drawing/2014/main" id="{923935E0-C016-4E1B-B296-1647DF073B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22"/>
          <a:stretch/>
        </p:blipFill>
        <p:spPr bwMode="auto">
          <a:xfrm rot="18822383">
            <a:off x="5015509" y="3134659"/>
            <a:ext cx="1268179" cy="95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35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ãæ å¸ èæ¯ ç´ æãçåçæå°çµæ">
            <a:extLst>
              <a:ext uri="{FF2B5EF4-FFF2-40B4-BE49-F238E27FC236}">
                <a16:creationId xmlns:a16="http://schemas.microsoft.com/office/drawing/2014/main" id="{03C38F88-1839-4EB0-B55C-4D9238C05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F9A63207-9E15-4AF6-9C2F-FFD0DCAD0DC1}"/>
              </a:ext>
            </a:extLst>
          </p:cNvPr>
          <p:cNvSpPr txBox="1"/>
          <p:nvPr/>
        </p:nvSpPr>
        <p:spPr>
          <a:xfrm>
            <a:off x="281513" y="6239421"/>
            <a:ext cx="442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補</a:t>
            </a:r>
          </a:p>
        </p:txBody>
      </p:sp>
      <p:sp>
        <p:nvSpPr>
          <p:cNvPr id="7" name="矩形: 摺角紙張 6">
            <a:extLst>
              <a:ext uri="{FF2B5EF4-FFF2-40B4-BE49-F238E27FC236}">
                <a16:creationId xmlns:a16="http://schemas.microsoft.com/office/drawing/2014/main" id="{3C951CBF-7B14-4477-AB64-B9B6A24FB768}"/>
              </a:ext>
            </a:extLst>
          </p:cNvPr>
          <p:cNvSpPr/>
          <p:nvPr/>
        </p:nvSpPr>
        <p:spPr>
          <a:xfrm>
            <a:off x="262558" y="6214009"/>
            <a:ext cx="461342" cy="449710"/>
          </a:xfrm>
          <a:prstGeom prst="foldedCorner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746212F2-1505-4AC2-8417-E90AAF497111}"/>
              </a:ext>
            </a:extLst>
          </p:cNvPr>
          <p:cNvSpPr txBox="1"/>
          <p:nvPr/>
        </p:nvSpPr>
        <p:spPr>
          <a:xfrm>
            <a:off x="3775242" y="4896858"/>
            <a:ext cx="9362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zh-TW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美國職棒護具王</a:t>
            </a:r>
            <a:r>
              <a:rPr lang="en-US" altLang="zh-TW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陳前芳</a:t>
            </a:r>
            <a:r>
              <a:rPr lang="en-US" altLang="zh-TW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(02</a:t>
            </a:r>
            <a:r>
              <a:rPr lang="en-US" altLang="zh-TW" sz="3200" b="1" dirty="0">
                <a:latin typeface="arial" panose="020B0604020202020204" pitchFamily="34" charset="0"/>
              </a:rPr>
              <a:t>'</a:t>
            </a:r>
            <a:r>
              <a:rPr lang="en-US" altLang="zh-TW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36)</a:t>
            </a:r>
            <a:endParaRPr lang="zh-TW" altLang="en-US" b="1" dirty="0"/>
          </a:p>
        </p:txBody>
      </p:sp>
      <p:pic>
        <p:nvPicPr>
          <p:cNvPr id="11" name="Picture 2" descr="ãSKIP gif iconãçåçæå°çµæ">
            <a:extLst>
              <a:ext uri="{FF2B5EF4-FFF2-40B4-BE49-F238E27FC236}">
                <a16:creationId xmlns:a16="http://schemas.microsoft.com/office/drawing/2014/main" id="{A84EAF00-8BE4-4458-A8CE-DDEB4043C6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8053" y="5375936"/>
            <a:ext cx="1074196" cy="107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ãããªãã¼ãã®ã¢ã¤ã³ã³ç´ æ">
            <a:extLst>
              <a:ext uri="{FF2B5EF4-FFF2-40B4-BE49-F238E27FC236}">
                <a16:creationId xmlns:a16="http://schemas.microsoft.com/office/drawing/2014/main" id="{C3EB89C9-DDB0-440E-8679-F07F1F94A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340" y="4896858"/>
            <a:ext cx="893422" cy="50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H7-1_美國職棒護具王陳前芳(02'36)P154">
            <a:hlinkClick r:id="" action="ppaction://media"/>
            <a:extLst>
              <a:ext uri="{FF2B5EF4-FFF2-40B4-BE49-F238E27FC236}">
                <a16:creationId xmlns:a16="http://schemas.microsoft.com/office/drawing/2014/main" id="{05815003-57EA-4991-BEBF-0D1E055062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00269" y="674701"/>
            <a:ext cx="7008820" cy="3942461"/>
          </a:xfrm>
          <a:prstGeom prst="rect">
            <a:avLst/>
          </a:prstGeom>
        </p:spPr>
      </p:pic>
      <p:pic>
        <p:nvPicPr>
          <p:cNvPr id="13" name="圖片 12">
            <a:hlinkClick r:id="rId9" action="ppaction://hlinkfile"/>
            <a:extLst>
              <a:ext uri="{FF2B5EF4-FFF2-40B4-BE49-F238E27FC236}">
                <a16:creationId xmlns:a16="http://schemas.microsoft.com/office/drawing/2014/main" id="{5CA84C3A-B82E-4336-BF1D-4D8DE4ED6B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10325" y="5659557"/>
            <a:ext cx="2255716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74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9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0C4418EF-1823-42EF-B59A-BF6DFD422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835467" cy="3301999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1E8FF4A8-373F-4685-9B84-5B33B1AB7C89}"/>
              </a:ext>
            </a:extLst>
          </p:cNvPr>
          <p:cNvSpPr txBox="1"/>
          <p:nvPr/>
        </p:nvSpPr>
        <p:spPr>
          <a:xfrm>
            <a:off x="1574800" y="3826934"/>
            <a:ext cx="8534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如果你是</a:t>
            </a:r>
            <a:r>
              <a:rPr lang="zh-TW" altLang="en-US" sz="32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陳前芳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，你會繼續當個農民，還是也會想要轉換職業呢？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而當你想轉職時，想想看，你會像他這樣思考解決問題嗎？還是你會有不同的做法呢？ </a:t>
            </a:r>
          </a:p>
        </p:txBody>
      </p:sp>
    </p:spTree>
    <p:extLst>
      <p:ext uri="{BB962C8B-B14F-4D97-AF65-F5344CB8AC3E}">
        <p14:creationId xmlns:p14="http://schemas.microsoft.com/office/powerpoint/2010/main" val="3175579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0C4418EF-1823-42EF-B59A-BF6DFD422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75732"/>
            <a:ext cx="12835467" cy="3301999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1E8FF4A8-373F-4685-9B84-5B33B1AB7C89}"/>
              </a:ext>
            </a:extLst>
          </p:cNvPr>
          <p:cNvSpPr txBox="1"/>
          <p:nvPr/>
        </p:nvSpPr>
        <p:spPr>
          <a:xfrm>
            <a:off x="1828800" y="3048001"/>
            <a:ext cx="85344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arenR"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我當初選擇念技高的原因是？ </a:t>
            </a:r>
          </a:p>
          <a:p>
            <a:pPr marL="514350" indent="-514350">
              <a:buFont typeface="+mj-lt"/>
              <a:buAutoNum type="arabicParenR"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我會選擇現在這個學校就讀的原因是？ </a:t>
            </a:r>
          </a:p>
          <a:p>
            <a:pPr marL="514350" indent="-514350">
              <a:buFont typeface="+mj-lt"/>
              <a:buAutoNum type="arabicParenR"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我會選擇目前這個科系就讀的原因是？ </a:t>
            </a:r>
          </a:p>
          <a:p>
            <a:pPr marL="514350" indent="-514350">
              <a:buFont typeface="+mj-lt"/>
              <a:buAutoNum type="arabicParenR"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我花了多久的時間思考？ </a:t>
            </a:r>
          </a:p>
          <a:p>
            <a:pPr marL="514350" indent="-514350">
              <a:buFont typeface="+mj-lt"/>
              <a:buAutoNum type="arabicParenR"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如果再有一次機會，我還是會選擇就讀目前的學校和科系嗎？ </a:t>
            </a:r>
          </a:p>
          <a:p>
            <a:pPr marL="514350" indent="-514350">
              <a:buFont typeface="+mj-lt"/>
              <a:buAutoNum type="arabicParenR"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和同學分享一下你的回答內容，發現了什麼？ </a:t>
            </a:r>
            <a:endParaRPr lang="zh-TW" altLang="en-US" sz="4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01287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664CB34-B1DE-4DA9-979E-1610723F60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76F1F672-9203-4F1D-B5A7-4FA2D0F4826E}"/>
              </a:ext>
            </a:extLst>
          </p:cNvPr>
          <p:cNvSpPr/>
          <p:nvPr/>
        </p:nvSpPr>
        <p:spPr>
          <a:xfrm>
            <a:off x="0" y="1643270"/>
            <a:ext cx="12192000" cy="3432313"/>
          </a:xfrm>
          <a:prstGeom prst="rect">
            <a:avLst/>
          </a:prstGeom>
          <a:solidFill>
            <a:schemeClr val="accent3">
              <a:lumMod val="40000"/>
              <a:lumOff val="60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015B39E6-CFC7-4564-8DF5-BDAA9FB0D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3671" y="1643270"/>
            <a:ext cx="8504657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86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1B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2C578A0-142B-4160-A68D-0C47C0371D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766" y="2429217"/>
            <a:ext cx="5043234" cy="4207565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7ABF078D-B885-4402-92DE-65CE549CF84A}"/>
              </a:ext>
            </a:extLst>
          </p:cNvPr>
          <p:cNvSpPr txBox="1"/>
          <p:nvPr/>
        </p:nvSpPr>
        <p:spPr>
          <a:xfrm>
            <a:off x="900320" y="1589432"/>
            <a:ext cx="6454637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zh-TW" altLang="zh-TW" sz="3200" spc="3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促成你做成決定的因素</a:t>
            </a:r>
            <a:br>
              <a:rPr lang="en-US" altLang="zh-TW" sz="3200" spc="3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zh-TW" sz="3200" spc="3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通常是你所重視的人事物</a:t>
            </a:r>
            <a:endParaRPr lang="en-US" altLang="zh-TW" sz="3200" spc="3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zh-TW" altLang="en-US" sz="3200" spc="3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</a:t>
            </a:r>
            <a:r>
              <a:rPr lang="zh-TW" altLang="zh-TW" sz="3200" spc="3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人都會面臨</a:t>
            </a:r>
            <a:r>
              <a:rPr lang="zh-TW" altLang="zh-TW" sz="3600" b="1" spc="30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生涯抉擇</a:t>
            </a:r>
            <a:br>
              <a:rPr lang="en-US" altLang="zh-TW" sz="3200" spc="3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zh-TW" sz="3200" spc="3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在做決定時也會呈現不同的類型</a:t>
            </a:r>
            <a:endParaRPr lang="zh-TW" altLang="en-US" sz="3200" spc="3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0250B62B-1CCF-4212-B21D-15650EC06957}"/>
              </a:ext>
            </a:extLst>
          </p:cNvPr>
          <p:cNvSpPr txBox="1"/>
          <p:nvPr/>
        </p:nvSpPr>
        <p:spPr>
          <a:xfrm>
            <a:off x="209550" y="6267450"/>
            <a:ext cx="590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chemeClr val="bg1"/>
                </a:solidFill>
              </a:rPr>
              <a:t>157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4" name="矩形: 摺角紙張 3">
            <a:extLst>
              <a:ext uri="{FF2B5EF4-FFF2-40B4-BE49-F238E27FC236}">
                <a16:creationId xmlns:a16="http://schemas.microsoft.com/office/drawing/2014/main" id="{CB61B6B4-9722-4CAF-AD99-D4275401B932}"/>
              </a:ext>
            </a:extLst>
          </p:cNvPr>
          <p:cNvSpPr/>
          <p:nvPr/>
        </p:nvSpPr>
        <p:spPr>
          <a:xfrm>
            <a:off x="262558" y="6214009"/>
            <a:ext cx="485361" cy="449710"/>
          </a:xfrm>
          <a:prstGeom prst="foldedCorner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897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615</TotalTime>
  <Words>1136</Words>
  <Application>Microsoft Office PowerPoint</Application>
  <PresentationFormat>寬螢幕</PresentationFormat>
  <Paragraphs>153</Paragraphs>
  <Slides>44</Slides>
  <Notes>10</Notes>
  <HiddenSlides>6</HiddenSlides>
  <MMClips>5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44</vt:i4>
      </vt:variant>
    </vt:vector>
  </HeadingPairs>
  <TitlesOfParts>
    <vt:vector size="53" baseType="lpstr">
      <vt:lpstr>Kozuka Mincho Pro M</vt:lpstr>
      <vt:lpstr>微軟正黑體</vt:lpstr>
      <vt:lpstr>Arial</vt:lpstr>
      <vt:lpstr>Arial</vt:lpstr>
      <vt:lpstr>Calibri</vt:lpstr>
      <vt:lpstr>Calibri Light</vt:lpstr>
      <vt:lpstr>Eras Bold ITC</vt:lpstr>
      <vt:lpstr>Wingdings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元誌 章</dc:creator>
  <cp:lastModifiedBy>tyuty</cp:lastModifiedBy>
  <cp:revision>62</cp:revision>
  <dcterms:created xsi:type="dcterms:W3CDTF">2019-05-29T07:05:12Z</dcterms:created>
  <dcterms:modified xsi:type="dcterms:W3CDTF">2020-06-24T07:45:01Z</dcterms:modified>
</cp:coreProperties>
</file>