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6" r:id="rId2"/>
    <p:sldId id="257" r:id="rId3"/>
    <p:sldId id="258" r:id="rId4"/>
    <p:sldId id="910" r:id="rId5"/>
    <p:sldId id="891" r:id="rId6"/>
    <p:sldId id="958" r:id="rId7"/>
    <p:sldId id="892" r:id="rId8"/>
    <p:sldId id="959" r:id="rId9"/>
    <p:sldId id="941" r:id="rId10"/>
    <p:sldId id="960" r:id="rId11"/>
    <p:sldId id="942" r:id="rId12"/>
    <p:sldId id="961" r:id="rId13"/>
    <p:sldId id="895" r:id="rId14"/>
    <p:sldId id="962" r:id="rId15"/>
    <p:sldId id="896" r:id="rId16"/>
    <p:sldId id="963" r:id="rId17"/>
    <p:sldId id="943" r:id="rId18"/>
    <p:sldId id="964" r:id="rId19"/>
    <p:sldId id="944" r:id="rId20"/>
    <p:sldId id="965" r:id="rId21"/>
    <p:sldId id="897" r:id="rId22"/>
    <p:sldId id="966" r:id="rId23"/>
    <p:sldId id="898" r:id="rId24"/>
    <p:sldId id="967" r:id="rId25"/>
    <p:sldId id="945" r:id="rId26"/>
    <p:sldId id="968" r:id="rId27"/>
    <p:sldId id="946" r:id="rId28"/>
    <p:sldId id="969" r:id="rId29"/>
    <p:sldId id="899" r:id="rId30"/>
    <p:sldId id="970" r:id="rId31"/>
    <p:sldId id="908" r:id="rId32"/>
    <p:sldId id="900" r:id="rId33"/>
    <p:sldId id="971" r:id="rId34"/>
    <p:sldId id="947" r:id="rId35"/>
    <p:sldId id="972" r:id="rId36"/>
    <p:sldId id="948" r:id="rId37"/>
    <p:sldId id="973" r:id="rId38"/>
    <p:sldId id="949" r:id="rId39"/>
    <p:sldId id="974" r:id="rId40"/>
    <p:sldId id="950" r:id="rId41"/>
    <p:sldId id="975" r:id="rId42"/>
    <p:sldId id="901" r:id="rId43"/>
    <p:sldId id="976" r:id="rId44"/>
    <p:sldId id="902" r:id="rId45"/>
    <p:sldId id="977" r:id="rId46"/>
    <p:sldId id="951" r:id="rId47"/>
    <p:sldId id="978" r:id="rId48"/>
    <p:sldId id="952" r:id="rId49"/>
    <p:sldId id="979" r:id="rId50"/>
    <p:sldId id="903" r:id="rId51"/>
    <p:sldId id="980" r:id="rId52"/>
    <p:sldId id="904" r:id="rId53"/>
    <p:sldId id="981" r:id="rId54"/>
    <p:sldId id="953" r:id="rId55"/>
    <p:sldId id="954" r:id="rId56"/>
    <p:sldId id="955" r:id="rId57"/>
    <p:sldId id="982" r:id="rId58"/>
    <p:sldId id="956" r:id="rId59"/>
    <p:sldId id="983" r:id="rId60"/>
    <p:sldId id="957" r:id="rId61"/>
    <p:sldId id="984" r:id="rId62"/>
    <p:sldId id="905" r:id="rId63"/>
    <p:sldId id="985" r:id="rId64"/>
    <p:sldId id="909" r:id="rId65"/>
    <p:sldId id="906" r:id="rId66"/>
    <p:sldId id="986" r:id="rId67"/>
    <p:sldId id="987" r:id="rId68"/>
    <p:sldId id="938" r:id="rId69"/>
    <p:sldId id="926" r:id="rId70"/>
    <p:sldId id="988" r:id="rId71"/>
    <p:sldId id="927" r:id="rId72"/>
    <p:sldId id="989" r:id="rId73"/>
    <p:sldId id="928" r:id="rId74"/>
    <p:sldId id="997" r:id="rId75"/>
    <p:sldId id="990" r:id="rId76"/>
    <p:sldId id="929" r:id="rId77"/>
    <p:sldId id="991" r:id="rId78"/>
    <p:sldId id="930" r:id="rId79"/>
    <p:sldId id="992" r:id="rId80"/>
    <p:sldId id="931" r:id="rId81"/>
    <p:sldId id="993" r:id="rId82"/>
    <p:sldId id="932" r:id="rId83"/>
    <p:sldId id="994" r:id="rId84"/>
    <p:sldId id="933" r:id="rId85"/>
    <p:sldId id="939" r:id="rId86"/>
    <p:sldId id="934" r:id="rId87"/>
    <p:sldId id="940" r:id="rId88"/>
    <p:sldId id="935" r:id="rId89"/>
    <p:sldId id="995" r:id="rId90"/>
    <p:sldId id="936" r:id="rId91"/>
    <p:sldId id="996" r:id="rId9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4588" userDrawn="1">
          <p15:clr>
            <a:srgbClr val="A4A3A4"/>
          </p15:clr>
        </p15:guide>
        <p15:guide id="3" orient="horz" pos="334">
          <p15:clr>
            <a:srgbClr val="A4A3A4"/>
          </p15:clr>
        </p15:guide>
        <p15:guide id="4" orient="horz" pos="1245">
          <p15:clr>
            <a:srgbClr val="A4A3A4"/>
          </p15:clr>
        </p15:guide>
        <p15:guide id="5" pos="1338">
          <p15:clr>
            <a:srgbClr val="A4A3A4"/>
          </p15:clr>
        </p15:guide>
        <p15:guide id="6" pos="433">
          <p15:clr>
            <a:srgbClr val="A4A3A4"/>
          </p15:clr>
        </p15:guide>
        <p15:guide id="7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A2"/>
    <a:srgbClr val="00A6A2"/>
    <a:srgbClr val="73B5A5"/>
    <a:srgbClr val="00C1D0"/>
    <a:srgbClr val="D3EDFA"/>
    <a:srgbClr val="95C7BB"/>
    <a:srgbClr val="C7EAFD"/>
    <a:srgbClr val="FE7684"/>
    <a:srgbClr val="EE9A00"/>
    <a:srgbClr val="33A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5813" autoAdjust="0"/>
  </p:normalViewPr>
  <p:slideViewPr>
    <p:cSldViewPr snapToGrid="0">
      <p:cViewPr varScale="1">
        <p:scale>
          <a:sx n="106" d="100"/>
          <a:sy n="106" d="100"/>
        </p:scale>
        <p:origin x="552" y="114"/>
      </p:cViewPr>
      <p:guideLst>
        <p:guide orient="horz" pos="3249"/>
        <p:guide pos="4588"/>
        <p:guide orient="horz" pos="334"/>
        <p:guide orient="horz" pos="1245"/>
        <p:guide pos="1338"/>
        <p:guide pos="433"/>
        <p:guide pos="4513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3823B-5B99-4886-A180-E6E16789B2A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230C6-A0D2-47CE-ACF0-BEA50762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4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F8C3-D7E0-42EC-B5FE-4F8CC12B29AB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52AC3-689F-4624-9ACD-015E3CF04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44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2793568" y="1313035"/>
            <a:ext cx="304639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9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</a:t>
            </a:r>
            <a:endParaRPr lang="zh-TW" altLang="en-US" sz="269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4852956" y="3307651"/>
            <a:ext cx="6359850" cy="13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排列組合</a:t>
            </a:r>
            <a:endParaRPr lang="zh-TW" altLang="en-US" sz="6000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-5186" y="0"/>
            <a:ext cx="412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數學</a:t>
            </a:r>
            <a:r>
              <a:rPr lang="en-US" altLang="zh-TW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C2 (</a:t>
            </a:r>
            <a:r>
              <a:rPr lang="zh-TW" altLang="en-US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第二冊</a:t>
            </a:r>
            <a:r>
              <a:rPr lang="en-US" altLang="zh-TW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)</a:t>
            </a:r>
            <a:endParaRPr lang="zh-TW" altLang="en-US" sz="4000" baseline="0" dirty="0">
              <a:latin typeface="Times New Roman" panose="02020603050405020304" pitchFamily="18" charset="0"/>
              <a:ea typeface="華康粗圓體" panose="020F0709000000000000" pitchFamily="49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005">
            <a:off x="263545" y="4782519"/>
            <a:ext cx="1219910" cy="152488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297">
            <a:off x="1054754" y="5749729"/>
            <a:ext cx="890018" cy="111252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960">
            <a:off x="-106633" y="5366287"/>
            <a:ext cx="1136987" cy="142123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8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生練習(有TO BE CONTINU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8" name="文字方塊 17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學生練習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1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4505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生進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1" name="文字方塊 10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學生練習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11163300" y="300897"/>
            <a:ext cx="1080160" cy="813527"/>
            <a:chOff x="11163300" y="300897"/>
            <a:chExt cx="1080160" cy="813527"/>
          </a:xfrm>
        </p:grpSpPr>
        <p:sp>
          <p:nvSpPr>
            <p:cNvPr id="12" name="流程圖: 延遲 11"/>
            <p:cNvSpPr/>
            <p:nvPr userDrawn="1"/>
          </p:nvSpPr>
          <p:spPr>
            <a:xfrm rot="10800000">
              <a:off x="11229972" y="300897"/>
              <a:ext cx="962025" cy="813527"/>
            </a:xfrm>
            <a:prstGeom prst="flowChartDelay">
              <a:avLst/>
            </a:prstGeom>
            <a:solidFill>
              <a:srgbClr val="00C1D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11163300" y="525295"/>
              <a:ext cx="10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進階題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22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4582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尾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ED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12" y="0"/>
            <a:ext cx="9112975" cy="68579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單元名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ED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91"/>
            <a:ext cx="2468885" cy="41452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68885" y="1826862"/>
            <a:ext cx="24822151" cy="18605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0">
                <a:solidFill>
                  <a:srgbClr val="00A6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4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2468885" y="4013200"/>
            <a:ext cx="24822151" cy="18605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600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6000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點整理(有TO BE CONTINU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" y="0"/>
            <a:ext cx="12190192" cy="68590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81" y="398092"/>
            <a:ext cx="2841041" cy="1150622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5055503" y="501117"/>
            <a:ext cx="2082799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重點整理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970">
            <a:off x="4513472" y="636961"/>
            <a:ext cx="802395" cy="1002993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5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重點整理(有TO BE CONTINU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" y="0"/>
            <a:ext cx="12190192" cy="685901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81" y="398092"/>
            <a:ext cx="2841041" cy="115062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970">
            <a:off x="4513472" y="636961"/>
            <a:ext cx="802395" cy="1002993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8" name="文字方塊 17"/>
          <p:cNvSpPr txBox="1"/>
          <p:nvPr userDrawn="1"/>
        </p:nvSpPr>
        <p:spPr>
          <a:xfrm>
            <a:off x="5055503" y="501117"/>
            <a:ext cx="2082799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重點整理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10540231" y="604846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（接下頁）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0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69267" y="339579"/>
            <a:ext cx="11453465" cy="2011735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5" y="142875"/>
            <a:ext cx="1660400" cy="1807792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390192" y="290160"/>
            <a:ext cx="1192897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例題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6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760893" y="897506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70C0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319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69267" y="339580"/>
            <a:ext cx="11453465" cy="1410844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5" y="142875"/>
            <a:ext cx="1660400" cy="1807792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390192" y="290160"/>
            <a:ext cx="1192897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例題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6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760893" y="897506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70C0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231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215081" y="359229"/>
            <a:ext cx="11761838" cy="6139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5" y="142875"/>
            <a:ext cx="1660400" cy="1807792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390192" y="290160"/>
            <a:ext cx="1192897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A6A2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類題</a:t>
            </a:r>
            <a:endParaRPr lang="zh-TW" altLang="en-US" sz="3200" dirty="0">
              <a:solidFill>
                <a:srgbClr val="00A6A2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9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760893" y="897506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3596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老師講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5" name="文字方塊 14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6" name="文字方塊 15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老師講解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24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95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老師進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8" name="文字方塊 17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老師講解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3" name="群組 2"/>
          <p:cNvGrpSpPr/>
          <p:nvPr userDrawn="1"/>
        </p:nvGrpSpPr>
        <p:grpSpPr>
          <a:xfrm>
            <a:off x="11163300" y="300897"/>
            <a:ext cx="1080160" cy="813527"/>
            <a:chOff x="11163300" y="300897"/>
            <a:chExt cx="1080160" cy="813527"/>
          </a:xfrm>
        </p:grpSpPr>
        <p:sp>
          <p:nvSpPr>
            <p:cNvPr id="24" name="流程圖: 延遲 23"/>
            <p:cNvSpPr/>
            <p:nvPr userDrawn="1"/>
          </p:nvSpPr>
          <p:spPr>
            <a:xfrm rot="10800000">
              <a:off x="11229972" y="300897"/>
              <a:ext cx="962025" cy="813527"/>
            </a:xfrm>
            <a:prstGeom prst="flowChartDelay">
              <a:avLst/>
            </a:prstGeom>
            <a:solidFill>
              <a:srgbClr val="00C1D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 userDrawn="1"/>
          </p:nvSpPr>
          <p:spPr>
            <a:xfrm>
              <a:off x="11163300" y="525295"/>
              <a:ext cx="10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進階題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5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2752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D0F2-2172-4BA2-BD1D-FDC8347DC70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7FBD-677A-4CF4-88A8-0C3204F35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50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2" r:id="rId5"/>
    <p:sldLayoutId id="2147483669" r:id="rId6"/>
    <p:sldLayoutId id="2147483653" r:id="rId7"/>
    <p:sldLayoutId id="2147483654" r:id="rId8"/>
    <p:sldLayoutId id="2147483655" r:id="rId9"/>
    <p:sldLayoutId id="2147483661" r:id="rId10"/>
    <p:sldLayoutId id="2147483668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0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sPre>
                      <m:sPre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 smtClean="0"/>
                  <a:t>式</a:t>
                </a:r>
                <a:r>
                  <a:rPr lang="zh-TW" altLang="en-US" dirty="0"/>
                  <a:t>計算</a:t>
                </a: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52"/>
          <a:stretch/>
        </p:blipFill>
        <p:spPr>
          <a:xfrm>
            <a:off x="618542" y="1972915"/>
            <a:ext cx="6060186" cy="104087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0" r="52848" b="26919"/>
          <a:stretch/>
        </p:blipFill>
        <p:spPr>
          <a:xfrm>
            <a:off x="7181850" y="1842286"/>
            <a:ext cx="2857500" cy="9137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4" r="52848" b="1755"/>
          <a:stretch/>
        </p:blipFill>
        <p:spPr>
          <a:xfrm>
            <a:off x="7181850" y="2787903"/>
            <a:ext cx="2857500" cy="91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/>
                  <a:t>式計算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14" b="71994"/>
          <a:stretch/>
        </p:blipFill>
        <p:spPr>
          <a:xfrm>
            <a:off x="601060" y="1972914"/>
            <a:ext cx="3224492" cy="10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/>
                  <a:t>式計算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14" b="71994"/>
          <a:stretch/>
        </p:blipFill>
        <p:spPr>
          <a:xfrm>
            <a:off x="601060" y="1972914"/>
            <a:ext cx="3224492" cy="100355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 r="50154" b="27611"/>
          <a:stretch/>
        </p:blipFill>
        <p:spPr>
          <a:xfrm>
            <a:off x="7070066" y="1795626"/>
            <a:ext cx="3074059" cy="8845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4" r="50154"/>
          <a:stretch/>
        </p:blipFill>
        <p:spPr>
          <a:xfrm>
            <a:off x="7070066" y="2799176"/>
            <a:ext cx="3074059" cy="8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795866"/>
            <a:ext cx="8964549" cy="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29591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795866"/>
            <a:ext cx="8964549" cy="661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8" b="81698"/>
          <a:stretch/>
        </p:blipFill>
        <p:spPr>
          <a:xfrm>
            <a:off x="2124075" y="2757585"/>
            <a:ext cx="6525403" cy="4863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0" r="32828" b="59578"/>
          <a:stretch/>
        </p:blipFill>
        <p:spPr>
          <a:xfrm>
            <a:off x="2124075" y="3345413"/>
            <a:ext cx="6525403" cy="48635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9" r="71920" b="38159"/>
          <a:stretch/>
        </p:blipFill>
        <p:spPr>
          <a:xfrm>
            <a:off x="2124075" y="3914580"/>
            <a:ext cx="2727843" cy="48635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4159" r="65293" b="17539"/>
          <a:stretch/>
        </p:blipFill>
        <p:spPr>
          <a:xfrm>
            <a:off x="2124075" y="4462558"/>
            <a:ext cx="3371656" cy="48635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698" r="65293"/>
          <a:stretch/>
        </p:blipFill>
        <p:spPr>
          <a:xfrm>
            <a:off x="2124075" y="4948916"/>
            <a:ext cx="3371656" cy="48635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3" t="36328" r="553" b="31721"/>
          <a:stretch/>
        </p:blipFill>
        <p:spPr>
          <a:xfrm>
            <a:off x="4988573" y="3722914"/>
            <a:ext cx="6898627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01570"/>
            <a:ext cx="9714548" cy="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01570"/>
            <a:ext cx="9714548" cy="5314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7" b="80391"/>
          <a:stretch/>
        </p:blipFill>
        <p:spPr>
          <a:xfrm>
            <a:off x="2124076" y="2767011"/>
            <a:ext cx="5293761" cy="42405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 r="46737" b="56607"/>
          <a:stretch/>
        </p:blipFill>
        <p:spPr>
          <a:xfrm>
            <a:off x="2124076" y="3300024"/>
            <a:ext cx="5293761" cy="4240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3" r="46737" b="36998"/>
          <a:stretch/>
        </p:blipFill>
        <p:spPr>
          <a:xfrm>
            <a:off x="2124076" y="3780066"/>
            <a:ext cx="5293761" cy="42405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925" r="45611" b="3338"/>
          <a:stretch/>
        </p:blipFill>
        <p:spPr>
          <a:xfrm>
            <a:off x="2124076" y="4293250"/>
            <a:ext cx="5405728" cy="7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剩餘定理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9"/>
          <a:stretch/>
        </p:blipFill>
        <p:spPr>
          <a:xfrm>
            <a:off x="611057" y="1884492"/>
            <a:ext cx="5674995" cy="11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剩餘定理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9"/>
          <a:stretch/>
        </p:blipFill>
        <p:spPr>
          <a:xfrm>
            <a:off x="611057" y="1884492"/>
            <a:ext cx="5674995" cy="115385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34" r="44053" b="18531"/>
          <a:stretch/>
        </p:blipFill>
        <p:spPr>
          <a:xfrm>
            <a:off x="7079398" y="1884492"/>
            <a:ext cx="3174946" cy="5226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5" r="44053"/>
          <a:stretch/>
        </p:blipFill>
        <p:spPr>
          <a:xfrm>
            <a:off x="7079398" y="2378941"/>
            <a:ext cx="3174946" cy="5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剩餘定理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19"/>
          <a:stretch/>
        </p:blipFill>
        <p:spPr>
          <a:xfrm>
            <a:off x="617307" y="1948012"/>
            <a:ext cx="5623560" cy="4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版面配置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4-2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b="1" dirty="0" smtClean="0"/>
              <a:t>組合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15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剩餘定理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19"/>
          <a:stretch/>
        </p:blipFill>
        <p:spPr>
          <a:xfrm>
            <a:off x="617307" y="1948012"/>
            <a:ext cx="5623560" cy="46862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2" r="30174" b="36047"/>
          <a:stretch/>
        </p:blipFill>
        <p:spPr>
          <a:xfrm>
            <a:off x="7111413" y="1948012"/>
            <a:ext cx="3926701" cy="46862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1" r="30174" b="423"/>
          <a:stretch/>
        </p:blipFill>
        <p:spPr>
          <a:xfrm>
            <a:off x="7111413" y="2506000"/>
            <a:ext cx="3926701" cy="6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994077" cy="9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29591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994077" cy="90944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8" b="62132"/>
          <a:stretch/>
        </p:blipFill>
        <p:spPr>
          <a:xfrm>
            <a:off x="2124075" y="2729591"/>
            <a:ext cx="5057775" cy="5143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7" r="48188" b="164"/>
          <a:stretch/>
        </p:blipFill>
        <p:spPr>
          <a:xfrm>
            <a:off x="2124075" y="3243942"/>
            <a:ext cx="5057775" cy="7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64908"/>
            <a:ext cx="9761792" cy="10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64908"/>
            <a:ext cx="9761792" cy="10570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9" b="66934"/>
          <a:stretch/>
        </p:blipFill>
        <p:spPr>
          <a:xfrm>
            <a:off x="2124074" y="2767010"/>
            <a:ext cx="6366783" cy="4240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0" r="21799" b="1454"/>
          <a:stretch/>
        </p:blipFill>
        <p:spPr>
          <a:xfrm>
            <a:off x="2124074" y="3274605"/>
            <a:ext cx="6366783" cy="7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7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dirty="0" smtClean="0"/>
                  <a:t>個</a:t>
                </a:r>
                <a:r>
                  <a:rPr lang="zh-TW" altLang="en-US" dirty="0"/>
                  <a:t>相異物中任取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 smtClean="0"/>
                  <a:t>個</a:t>
                </a:r>
                <a:r>
                  <a:rPr lang="zh-TW" altLang="en-US" dirty="0"/>
                  <a:t>的組合數</a:t>
                </a: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45"/>
          <a:stretch/>
        </p:blipFill>
        <p:spPr>
          <a:xfrm>
            <a:off x="592396" y="1976438"/>
            <a:ext cx="5674995" cy="77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dirty="0" smtClean="0"/>
                  <a:t>個</a:t>
                </a:r>
                <a:r>
                  <a:rPr lang="zh-TW" altLang="en-US" dirty="0"/>
                  <a:t>相異物中任取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 smtClean="0"/>
                  <a:t>個</a:t>
                </a:r>
                <a:r>
                  <a:rPr lang="zh-TW" altLang="en-US" dirty="0"/>
                  <a:t>的組合數</a:t>
                </a: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45"/>
          <a:stretch/>
        </p:blipFill>
        <p:spPr>
          <a:xfrm>
            <a:off x="592396" y="1976438"/>
            <a:ext cx="5674995" cy="7760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0" r="31555" b="29071"/>
          <a:stretch/>
        </p:blipFill>
        <p:spPr>
          <a:xfrm>
            <a:off x="7153858" y="1929783"/>
            <a:ext cx="3884256" cy="5574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4" r="31555" b="-2026"/>
          <a:stretch/>
        </p:blipFill>
        <p:spPr>
          <a:xfrm>
            <a:off x="7153858" y="2537758"/>
            <a:ext cx="3884256" cy="78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dirty="0"/>
                  <a:t>個相異物中任取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個的組合數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87"/>
          <a:stretch/>
        </p:blipFill>
        <p:spPr>
          <a:xfrm>
            <a:off x="617308" y="1976438"/>
            <a:ext cx="5623560" cy="12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dirty="0"/>
                  <a:t>個相異物中任取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個的組合數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87"/>
          <a:stretch/>
        </p:blipFill>
        <p:spPr>
          <a:xfrm>
            <a:off x="617308" y="1976438"/>
            <a:ext cx="5623560" cy="12332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7" r="16901" b="26956"/>
          <a:stretch/>
        </p:blipFill>
        <p:spPr>
          <a:xfrm>
            <a:off x="7111414" y="1976439"/>
            <a:ext cx="4673149" cy="5108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3" r="16901" b="-729"/>
          <a:stretch/>
        </p:blipFill>
        <p:spPr>
          <a:xfrm>
            <a:off x="7111414" y="2543323"/>
            <a:ext cx="4673149" cy="8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2555" y="2099388"/>
            <a:ext cx="11430000" cy="811763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46" y="530225"/>
            <a:ext cx="8994077" cy="22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40"/>
          <a:stretch/>
        </p:blipFill>
        <p:spPr>
          <a:xfrm>
            <a:off x="1071672" y="1576870"/>
            <a:ext cx="10485333" cy="48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2555" y="2099388"/>
            <a:ext cx="11430000" cy="811763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088820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46" y="530225"/>
            <a:ext cx="8994077" cy="22499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99" b="87880"/>
          <a:stretch/>
        </p:blipFill>
        <p:spPr>
          <a:xfrm>
            <a:off x="2124075" y="2969659"/>
            <a:ext cx="6833313" cy="7672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0" r="29999" b="78186"/>
          <a:stretch/>
        </p:blipFill>
        <p:spPr>
          <a:xfrm>
            <a:off x="2124075" y="3690256"/>
            <a:ext cx="6833313" cy="4851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3" r="29999" b="64186"/>
          <a:stretch/>
        </p:blipFill>
        <p:spPr>
          <a:xfrm>
            <a:off x="2124075" y="4156782"/>
            <a:ext cx="6833313" cy="70912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9" r="29999" b="53390"/>
          <a:stretch/>
        </p:blipFill>
        <p:spPr>
          <a:xfrm>
            <a:off x="2124075" y="4847239"/>
            <a:ext cx="6833313" cy="49452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0" r="29999" b="44989"/>
          <a:stretch/>
        </p:blipFill>
        <p:spPr>
          <a:xfrm>
            <a:off x="2124075" y="5248447"/>
            <a:ext cx="6833313" cy="49452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5" b="33271"/>
          <a:stretch/>
        </p:blipFill>
        <p:spPr>
          <a:xfrm>
            <a:off x="2124075" y="5752300"/>
            <a:ext cx="9761792" cy="60863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6" b="21480"/>
          <a:stretch/>
        </p:blipFill>
        <p:spPr>
          <a:xfrm>
            <a:off x="2124075" y="6249362"/>
            <a:ext cx="9761792" cy="6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2555" y="2099388"/>
            <a:ext cx="11430000" cy="811763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46" y="530225"/>
            <a:ext cx="8994077" cy="22499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7" b="9689"/>
          <a:stretch/>
        </p:blipFill>
        <p:spPr>
          <a:xfrm>
            <a:off x="2124075" y="3041676"/>
            <a:ext cx="9761792" cy="60863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35" b="-2249"/>
          <a:stretch/>
        </p:blipFill>
        <p:spPr>
          <a:xfrm>
            <a:off x="2124075" y="3666824"/>
            <a:ext cx="9761792" cy="60863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2"/>
          <a:stretch/>
        </p:blipFill>
        <p:spPr>
          <a:xfrm>
            <a:off x="2124074" y="4228807"/>
            <a:ext cx="9301163" cy="44533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088820"/>
            <a:ext cx="554526" cy="51435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5" b="65927"/>
          <a:stretch/>
        </p:blipFill>
        <p:spPr>
          <a:xfrm>
            <a:off x="2124074" y="4732658"/>
            <a:ext cx="9301163" cy="44533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3" b="44949"/>
          <a:stretch/>
        </p:blipFill>
        <p:spPr>
          <a:xfrm>
            <a:off x="2124074" y="5208518"/>
            <a:ext cx="9301163" cy="44533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4" b="26838"/>
          <a:stretch/>
        </p:blipFill>
        <p:spPr>
          <a:xfrm>
            <a:off x="2124074" y="5656383"/>
            <a:ext cx="9301163" cy="44533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4" b="1760"/>
          <a:stretch/>
        </p:blipFill>
        <p:spPr>
          <a:xfrm>
            <a:off x="2124074" y="6186194"/>
            <a:ext cx="9301163" cy="5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4"/>
          <a:stretch/>
        </p:blipFill>
        <p:spPr>
          <a:xfrm>
            <a:off x="2064787" y="482707"/>
            <a:ext cx="9785414" cy="19339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5" r="47707" b="1435"/>
          <a:stretch/>
        </p:blipFill>
        <p:spPr>
          <a:xfrm>
            <a:off x="6571473" y="1533763"/>
            <a:ext cx="5117063" cy="3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4"/>
          <a:stretch/>
        </p:blipFill>
        <p:spPr>
          <a:xfrm>
            <a:off x="2064787" y="482707"/>
            <a:ext cx="9785414" cy="19339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4"/>
          <a:stretch/>
        </p:blipFill>
        <p:spPr>
          <a:xfrm>
            <a:off x="2124075" y="2576319"/>
            <a:ext cx="7902131" cy="7857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5" r="47707" b="1435"/>
          <a:stretch/>
        </p:blipFill>
        <p:spPr>
          <a:xfrm>
            <a:off x="6571473" y="1533763"/>
            <a:ext cx="5117063" cy="3791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6" b="70336"/>
          <a:stretch/>
        </p:blipFill>
        <p:spPr>
          <a:xfrm>
            <a:off x="2124075" y="3306621"/>
            <a:ext cx="7902131" cy="3928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7" b="57085"/>
          <a:stretch/>
        </p:blipFill>
        <p:spPr>
          <a:xfrm>
            <a:off x="2124075" y="3786913"/>
            <a:ext cx="7902131" cy="39285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3" b="44129"/>
          <a:stretch/>
        </p:blipFill>
        <p:spPr>
          <a:xfrm>
            <a:off x="2124075" y="4267206"/>
            <a:ext cx="7902131" cy="3928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2" b="31340"/>
          <a:stretch/>
        </p:blipFill>
        <p:spPr>
          <a:xfrm>
            <a:off x="2124075" y="4747499"/>
            <a:ext cx="7902131" cy="39285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78" b="21434"/>
          <a:stretch/>
        </p:blipFill>
        <p:spPr>
          <a:xfrm>
            <a:off x="2124075" y="5200082"/>
            <a:ext cx="7902131" cy="39285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5" b="2114"/>
          <a:stretch/>
        </p:blipFill>
        <p:spPr>
          <a:xfrm>
            <a:off x="2124075" y="5740715"/>
            <a:ext cx="7902131" cy="6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0"/>
          <a:stretch/>
        </p:blipFill>
        <p:spPr>
          <a:xfrm>
            <a:off x="687388" y="1972915"/>
            <a:ext cx="5452110" cy="25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2124075" y="2971036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0"/>
          <a:stretch/>
        </p:blipFill>
        <p:spPr>
          <a:xfrm>
            <a:off x="687388" y="1972915"/>
            <a:ext cx="5452110" cy="25990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6" r="13696" b="61124"/>
          <a:stretch/>
        </p:blipFill>
        <p:spPr>
          <a:xfrm>
            <a:off x="2815072" y="2971036"/>
            <a:ext cx="4705350" cy="43092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6" r="13696" b="52986"/>
          <a:stretch/>
        </p:blipFill>
        <p:spPr>
          <a:xfrm>
            <a:off x="2815072" y="3392078"/>
            <a:ext cx="4705350" cy="81384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3" r="13696" b="47479"/>
          <a:stretch/>
        </p:blipFill>
        <p:spPr>
          <a:xfrm>
            <a:off x="2815072" y="4143532"/>
            <a:ext cx="4705350" cy="49333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7" r="13696" b="39871"/>
          <a:stretch/>
        </p:blipFill>
        <p:spPr>
          <a:xfrm>
            <a:off x="2815072" y="4559550"/>
            <a:ext cx="4705350" cy="8609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9" r="13696" b="35005"/>
          <a:stretch/>
        </p:blipFill>
        <p:spPr>
          <a:xfrm>
            <a:off x="7181850" y="1972915"/>
            <a:ext cx="4705350" cy="43049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9" r="13696" b="30045"/>
          <a:stretch/>
        </p:blipFill>
        <p:spPr>
          <a:xfrm>
            <a:off x="7181850" y="2499387"/>
            <a:ext cx="4705350" cy="43049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6" r="13696" b="17623"/>
          <a:stretch/>
        </p:blipFill>
        <p:spPr>
          <a:xfrm>
            <a:off x="7181850" y="3814236"/>
            <a:ext cx="4705350" cy="39168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9" r="13696" b="21770"/>
          <a:stretch/>
        </p:blipFill>
        <p:spPr>
          <a:xfrm>
            <a:off x="7181850" y="2971035"/>
            <a:ext cx="4705350" cy="8279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8" r="13696" b="13181"/>
          <a:stretch/>
        </p:blipFill>
        <p:spPr>
          <a:xfrm>
            <a:off x="7181850" y="4363705"/>
            <a:ext cx="4705350" cy="39168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36" r="13696" b="7702"/>
          <a:stretch/>
        </p:blipFill>
        <p:spPr>
          <a:xfrm>
            <a:off x="7181850" y="4880941"/>
            <a:ext cx="4705350" cy="47348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33" r="13696" b="-361"/>
          <a:stretch/>
        </p:blipFill>
        <p:spPr>
          <a:xfrm>
            <a:off x="7181850" y="5420530"/>
            <a:ext cx="4705350" cy="8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5" y="1944923"/>
            <a:ext cx="5657469" cy="25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4667175"/>
            <a:ext cx="554526" cy="514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 r="14543" b="63709"/>
          <a:stretch/>
        </p:blipFill>
        <p:spPr>
          <a:xfrm>
            <a:off x="1378385" y="4759251"/>
            <a:ext cx="4752003" cy="3826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4" r="14543" b="55861"/>
          <a:stretch/>
        </p:blipFill>
        <p:spPr>
          <a:xfrm>
            <a:off x="1378385" y="5101002"/>
            <a:ext cx="4752003" cy="7770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0" r="14543" b="51057"/>
          <a:stretch/>
        </p:blipFill>
        <p:spPr>
          <a:xfrm>
            <a:off x="1378385" y="5916554"/>
            <a:ext cx="4752003" cy="4680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9" r="14543" b="43255"/>
          <a:stretch/>
        </p:blipFill>
        <p:spPr>
          <a:xfrm>
            <a:off x="7181850" y="1042625"/>
            <a:ext cx="4752003" cy="84230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8" r="14543" b="38524"/>
          <a:stretch/>
        </p:blipFill>
        <p:spPr>
          <a:xfrm>
            <a:off x="7181850" y="1875134"/>
            <a:ext cx="4752003" cy="4211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00" r="14543" b="30290"/>
          <a:stretch/>
        </p:blipFill>
        <p:spPr>
          <a:xfrm>
            <a:off x="7181850" y="2355427"/>
            <a:ext cx="4752003" cy="77326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2" r="14543" b="25593"/>
          <a:stretch/>
        </p:blipFill>
        <p:spPr>
          <a:xfrm>
            <a:off x="7181850" y="3128695"/>
            <a:ext cx="4752003" cy="38663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1" r="14543" b="22114"/>
          <a:stretch/>
        </p:blipFill>
        <p:spPr>
          <a:xfrm>
            <a:off x="7181850" y="3574860"/>
            <a:ext cx="4752003" cy="38663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2" r="14543" b="17543"/>
          <a:stretch/>
        </p:blipFill>
        <p:spPr>
          <a:xfrm>
            <a:off x="7181850" y="4079032"/>
            <a:ext cx="4752003" cy="38663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54" r="14543" b="12743"/>
          <a:stretch/>
        </p:blipFill>
        <p:spPr>
          <a:xfrm>
            <a:off x="7181850" y="4542587"/>
            <a:ext cx="4752003" cy="45265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2" r="14543" b="4693"/>
          <a:stretch/>
        </p:blipFill>
        <p:spPr>
          <a:xfrm>
            <a:off x="7181850" y="5093555"/>
            <a:ext cx="4752003" cy="75629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73" r="14543"/>
          <a:stretch/>
        </p:blipFill>
        <p:spPr>
          <a:xfrm>
            <a:off x="7181850" y="5961202"/>
            <a:ext cx="4752003" cy="37814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5" y="1944923"/>
            <a:ext cx="5657469" cy="25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1"/>
          <a:stretch/>
        </p:blipFill>
        <p:spPr>
          <a:xfrm>
            <a:off x="687388" y="1976438"/>
            <a:ext cx="5480685" cy="224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1"/>
          <a:stretch/>
        </p:blipFill>
        <p:spPr>
          <a:xfrm>
            <a:off x="687388" y="1976438"/>
            <a:ext cx="5480685" cy="22409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5" r="26574" b="54536"/>
          <a:stretch/>
        </p:blipFill>
        <p:spPr>
          <a:xfrm>
            <a:off x="7181851" y="1902550"/>
            <a:ext cx="4024214" cy="7573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4" r="26574" b="48058"/>
          <a:stretch/>
        </p:blipFill>
        <p:spPr>
          <a:xfrm>
            <a:off x="7181851" y="2659886"/>
            <a:ext cx="4024214" cy="4370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9" r="26574" b="42643"/>
          <a:stretch/>
        </p:blipFill>
        <p:spPr>
          <a:xfrm>
            <a:off x="7181851" y="3103234"/>
            <a:ext cx="4024214" cy="4370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2" r="26574" b="36600"/>
          <a:stretch/>
        </p:blipFill>
        <p:spPr>
          <a:xfrm>
            <a:off x="7181851" y="3604937"/>
            <a:ext cx="4024214" cy="43705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4" r="26574" b="29958"/>
          <a:stretch/>
        </p:blipFill>
        <p:spPr>
          <a:xfrm>
            <a:off x="7181851" y="4122174"/>
            <a:ext cx="4024214" cy="4370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2" r="26574" b="24190"/>
          <a:stretch/>
        </p:blipFill>
        <p:spPr>
          <a:xfrm>
            <a:off x="7181851" y="4586542"/>
            <a:ext cx="4024214" cy="43705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8" r="26574" b="17814"/>
          <a:stretch/>
        </p:blipFill>
        <p:spPr>
          <a:xfrm>
            <a:off x="7181851" y="5023593"/>
            <a:ext cx="4024214" cy="43705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4" r="26574" b="11928"/>
          <a:stretch/>
        </p:blipFill>
        <p:spPr>
          <a:xfrm>
            <a:off x="7181851" y="5521162"/>
            <a:ext cx="4024214" cy="43705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65" r="67467" b="6277"/>
          <a:stretch/>
        </p:blipFill>
        <p:spPr>
          <a:xfrm>
            <a:off x="7181851" y="5958213"/>
            <a:ext cx="1783040" cy="43705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2" r="54923"/>
          <a:stretch/>
        </p:blipFill>
        <p:spPr>
          <a:xfrm>
            <a:off x="8521124" y="5958213"/>
            <a:ext cx="2470530" cy="4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5" b="-16367"/>
          <a:stretch/>
        </p:blipFill>
        <p:spPr>
          <a:xfrm>
            <a:off x="1071672" y="1894114"/>
            <a:ext cx="10485333" cy="45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2"/>
          <a:stretch/>
        </p:blipFill>
        <p:spPr>
          <a:xfrm>
            <a:off x="361871" y="1963585"/>
            <a:ext cx="5549265" cy="25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361871" y="4562597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2"/>
          <a:stretch/>
        </p:blipFill>
        <p:spPr>
          <a:xfrm>
            <a:off x="361871" y="1963585"/>
            <a:ext cx="5549265" cy="25244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7" r="2597" b="50432"/>
          <a:stretch/>
        </p:blipFill>
        <p:spPr>
          <a:xfrm>
            <a:off x="1052869" y="4436112"/>
            <a:ext cx="5405146" cy="7890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597" b="45450"/>
          <a:stretch/>
        </p:blipFill>
        <p:spPr>
          <a:xfrm>
            <a:off x="1052869" y="5225134"/>
            <a:ext cx="5405146" cy="3945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0" r="2597" b="36037"/>
          <a:stretch/>
        </p:blipFill>
        <p:spPr>
          <a:xfrm>
            <a:off x="1052869" y="5743607"/>
            <a:ext cx="5405146" cy="69221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7" r="2597" b="29624"/>
          <a:stretch/>
        </p:blipFill>
        <p:spPr>
          <a:xfrm>
            <a:off x="6694494" y="1975049"/>
            <a:ext cx="5405146" cy="42826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8" r="2597" b="21155"/>
          <a:stretch/>
        </p:blipFill>
        <p:spPr>
          <a:xfrm>
            <a:off x="6694494" y="2423099"/>
            <a:ext cx="5405146" cy="73848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9" r="2597" b="15303"/>
          <a:stretch/>
        </p:blipFill>
        <p:spPr>
          <a:xfrm>
            <a:off x="6694494" y="3303918"/>
            <a:ext cx="5405146" cy="36924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4" r="2597" b="9868"/>
          <a:stretch/>
        </p:blipFill>
        <p:spPr>
          <a:xfrm>
            <a:off x="6694494" y="3909763"/>
            <a:ext cx="5405146" cy="36924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1" r="2597" b="4821"/>
          <a:stretch/>
        </p:blipFill>
        <p:spPr>
          <a:xfrm>
            <a:off x="6694494" y="4411911"/>
            <a:ext cx="5405146" cy="36924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6" r="2597" b="-678"/>
          <a:stretch/>
        </p:blipFill>
        <p:spPr>
          <a:xfrm>
            <a:off x="6694494" y="4914059"/>
            <a:ext cx="5405146" cy="5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952738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034379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952738" cy="16535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 b="81054"/>
          <a:stretch/>
        </p:blipFill>
        <p:spPr>
          <a:xfrm>
            <a:off x="1987604" y="3116861"/>
            <a:ext cx="9557851" cy="4318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0" r="2325" b="49969"/>
          <a:stretch/>
        </p:blipFill>
        <p:spPr>
          <a:xfrm>
            <a:off x="1987604" y="3717221"/>
            <a:ext cx="9557851" cy="5407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r="2325" b="22012"/>
          <a:stretch/>
        </p:blipFill>
        <p:spPr>
          <a:xfrm>
            <a:off x="1987604" y="4345294"/>
            <a:ext cx="9557851" cy="5407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1" r="2325" b="-1922"/>
          <a:stretch/>
        </p:blipFill>
        <p:spPr>
          <a:xfrm>
            <a:off x="1987604" y="4899479"/>
            <a:ext cx="9557851" cy="5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9" y="425908"/>
            <a:ext cx="9785414" cy="16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9" y="425908"/>
            <a:ext cx="9785414" cy="16476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02"/>
          <a:stretch/>
        </p:blipFill>
        <p:spPr>
          <a:xfrm>
            <a:off x="2068089" y="2776342"/>
            <a:ext cx="8141589" cy="5050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1" b="32901"/>
          <a:stretch/>
        </p:blipFill>
        <p:spPr>
          <a:xfrm>
            <a:off x="2068089" y="3277707"/>
            <a:ext cx="8141589" cy="5050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2"/>
          <a:stretch/>
        </p:blipFill>
        <p:spPr>
          <a:xfrm>
            <a:off x="2068089" y="3859598"/>
            <a:ext cx="8141589" cy="5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組合的幾何問題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1"/>
          <a:stretch/>
        </p:blipFill>
        <p:spPr>
          <a:xfrm>
            <a:off x="382600" y="1903447"/>
            <a:ext cx="5480685" cy="19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組合的幾何問題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5992589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1"/>
          <a:stretch/>
        </p:blipFill>
        <p:spPr>
          <a:xfrm>
            <a:off x="382600" y="1903447"/>
            <a:ext cx="5480685" cy="19967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4" r="3932" b="47719"/>
          <a:stretch/>
        </p:blipFill>
        <p:spPr>
          <a:xfrm>
            <a:off x="6683586" y="2008222"/>
            <a:ext cx="5265187" cy="36733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3" r="3932" b="39790"/>
          <a:stretch/>
        </p:blipFill>
        <p:spPr>
          <a:xfrm>
            <a:off x="6683586" y="2487266"/>
            <a:ext cx="5265187" cy="3673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1" r="3932" b="31932"/>
          <a:stretch/>
        </p:blipFill>
        <p:spPr>
          <a:xfrm>
            <a:off x="6683586" y="2996313"/>
            <a:ext cx="5265187" cy="36733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0" r="3932" b="25313"/>
          <a:stretch/>
        </p:blipFill>
        <p:spPr>
          <a:xfrm>
            <a:off x="6683586" y="3470022"/>
            <a:ext cx="5265187" cy="36733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6" r="3932" b="16177"/>
          <a:stretch/>
        </p:blipFill>
        <p:spPr>
          <a:xfrm>
            <a:off x="6683586" y="3969643"/>
            <a:ext cx="5265187" cy="36733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1" r="3932" b="8592"/>
          <a:stretch/>
        </p:blipFill>
        <p:spPr>
          <a:xfrm>
            <a:off x="6683586" y="4488117"/>
            <a:ext cx="5265187" cy="36733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7" r="3932" b="746"/>
          <a:stretch/>
        </p:blipFill>
        <p:spPr>
          <a:xfrm>
            <a:off x="6683586" y="4997165"/>
            <a:ext cx="5265187" cy="3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組合的幾何問題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9" b="70410"/>
          <a:stretch/>
        </p:blipFill>
        <p:spPr>
          <a:xfrm>
            <a:off x="687388" y="1901920"/>
            <a:ext cx="3296783" cy="8506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3" b="51584"/>
          <a:stretch/>
        </p:blipFill>
        <p:spPr>
          <a:xfrm>
            <a:off x="3984171" y="1901920"/>
            <a:ext cx="2248678" cy="13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組合的幾何問題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9" b="70410"/>
          <a:stretch/>
        </p:blipFill>
        <p:spPr>
          <a:xfrm>
            <a:off x="687388" y="1901920"/>
            <a:ext cx="3296783" cy="8506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3" b="51584"/>
          <a:stretch/>
        </p:blipFill>
        <p:spPr>
          <a:xfrm>
            <a:off x="3984171" y="1901920"/>
            <a:ext cx="2248678" cy="13917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4" r="31127" b="33247"/>
          <a:stretch/>
        </p:blipFill>
        <p:spPr>
          <a:xfrm>
            <a:off x="7181850" y="2051216"/>
            <a:ext cx="3762958" cy="4360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12" r="31127" b="18019"/>
          <a:stretch/>
        </p:blipFill>
        <p:spPr>
          <a:xfrm>
            <a:off x="7181850" y="2534506"/>
            <a:ext cx="3762958" cy="4360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1" r="31127"/>
          <a:stretch/>
        </p:blipFill>
        <p:spPr>
          <a:xfrm>
            <a:off x="7181850" y="3075681"/>
            <a:ext cx="3762958" cy="43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9" y="520895"/>
            <a:ext cx="8988171" cy="10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06" y="503203"/>
            <a:ext cx="8929116" cy="13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470983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06" y="503203"/>
            <a:ext cx="8929116" cy="136417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5"/>
          <a:stretch/>
        </p:blipFill>
        <p:spPr>
          <a:xfrm>
            <a:off x="2124075" y="2470983"/>
            <a:ext cx="9667304" cy="4292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6" b="73372"/>
          <a:stretch/>
        </p:blipFill>
        <p:spPr>
          <a:xfrm>
            <a:off x="2124075" y="2900228"/>
            <a:ext cx="9667304" cy="8035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6" b="61204"/>
          <a:stretch/>
        </p:blipFill>
        <p:spPr>
          <a:xfrm>
            <a:off x="2124075" y="3703792"/>
            <a:ext cx="9667304" cy="4802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0" b="50000"/>
          <a:stretch/>
        </p:blipFill>
        <p:spPr>
          <a:xfrm>
            <a:off x="2124075" y="4257974"/>
            <a:ext cx="9667304" cy="48029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7" b="39243"/>
          <a:stretch/>
        </p:blipFill>
        <p:spPr>
          <a:xfrm>
            <a:off x="2124075" y="4738265"/>
            <a:ext cx="9667304" cy="4802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5" b="22666"/>
          <a:stretch/>
        </p:blipFill>
        <p:spPr>
          <a:xfrm>
            <a:off x="2124075" y="5144668"/>
            <a:ext cx="9667304" cy="711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7" b="10357"/>
          <a:stretch/>
        </p:blipFill>
        <p:spPr>
          <a:xfrm>
            <a:off x="2124075" y="5902045"/>
            <a:ext cx="9667304" cy="48952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54"/>
          <a:stretch/>
        </p:blipFill>
        <p:spPr>
          <a:xfrm>
            <a:off x="2124075" y="6313075"/>
            <a:ext cx="9667304" cy="48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90734"/>
            <a:ext cx="9667304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90734"/>
            <a:ext cx="9667304" cy="9921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0" b="74357"/>
          <a:stretch/>
        </p:blipFill>
        <p:spPr>
          <a:xfrm>
            <a:off x="2124076" y="2641826"/>
            <a:ext cx="7250834" cy="7756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7" r="10940" b="58298"/>
          <a:stretch/>
        </p:blipFill>
        <p:spPr>
          <a:xfrm>
            <a:off x="2124076" y="3402880"/>
            <a:ext cx="7250834" cy="4671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r="10940" b="30769"/>
          <a:stretch/>
        </p:blipFill>
        <p:spPr>
          <a:xfrm>
            <a:off x="2124076" y="3966300"/>
            <a:ext cx="7250834" cy="76272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6" r="10940" b="16596"/>
          <a:stretch/>
        </p:blipFill>
        <p:spPr>
          <a:xfrm>
            <a:off x="2124076" y="4908405"/>
            <a:ext cx="7250834" cy="38136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2" r="10940"/>
          <a:stretch/>
        </p:blipFill>
        <p:spPr>
          <a:xfrm>
            <a:off x="2124076" y="5527239"/>
            <a:ext cx="7250834" cy="3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組合的幾何問題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6"/>
          <a:stretch/>
        </p:blipFill>
        <p:spPr>
          <a:xfrm>
            <a:off x="605581" y="1972915"/>
            <a:ext cx="5697855" cy="2151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9" b="47185"/>
          <a:stretch/>
        </p:blipFill>
        <p:spPr>
          <a:xfrm>
            <a:off x="6082653" y="1972914"/>
            <a:ext cx="5697855" cy="38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組合的幾何問題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79469" y="4305092"/>
            <a:ext cx="554526" cy="514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6"/>
          <a:stretch/>
        </p:blipFill>
        <p:spPr>
          <a:xfrm>
            <a:off x="605581" y="1972915"/>
            <a:ext cx="5697855" cy="2151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9" r="19711" b="38303"/>
          <a:stretch/>
        </p:blipFill>
        <p:spPr>
          <a:xfrm>
            <a:off x="1305150" y="4305092"/>
            <a:ext cx="4574724" cy="41525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7" r="19711" b="33295"/>
          <a:stretch/>
        </p:blipFill>
        <p:spPr>
          <a:xfrm>
            <a:off x="1305150" y="4917376"/>
            <a:ext cx="4574724" cy="4152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7" r="19711" b="29095"/>
          <a:stretch/>
        </p:blipFill>
        <p:spPr>
          <a:xfrm>
            <a:off x="7116534" y="1972915"/>
            <a:ext cx="4574724" cy="4152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6" r="19711" b="25286"/>
          <a:stretch/>
        </p:blipFill>
        <p:spPr>
          <a:xfrm>
            <a:off x="7116534" y="2533974"/>
            <a:ext cx="4574724" cy="41525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2" r="19711" b="21490"/>
          <a:stretch/>
        </p:blipFill>
        <p:spPr>
          <a:xfrm>
            <a:off x="7116534" y="3095033"/>
            <a:ext cx="4574724" cy="4152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7" r="19711" b="16805"/>
          <a:stretch/>
        </p:blipFill>
        <p:spPr>
          <a:xfrm>
            <a:off x="7116534" y="3656092"/>
            <a:ext cx="4574724" cy="41525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99" r="19711" b="12443"/>
          <a:stretch/>
        </p:blipFill>
        <p:spPr>
          <a:xfrm>
            <a:off x="7116534" y="4217151"/>
            <a:ext cx="4574724" cy="41525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6" r="19711" b="8436"/>
          <a:stretch/>
        </p:blipFill>
        <p:spPr>
          <a:xfrm>
            <a:off x="7116534" y="4778210"/>
            <a:ext cx="4574724" cy="41525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25" r="19711" b="4317"/>
          <a:stretch/>
        </p:blipFill>
        <p:spPr>
          <a:xfrm>
            <a:off x="7116534" y="5339269"/>
            <a:ext cx="4574724" cy="41525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2" r="19711"/>
          <a:stretch/>
        </p:blipFill>
        <p:spPr>
          <a:xfrm>
            <a:off x="7116534" y="5900330"/>
            <a:ext cx="4574724" cy="4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組合的幾何問題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97"/>
          <a:stretch/>
        </p:blipFill>
        <p:spPr>
          <a:xfrm>
            <a:off x="687388" y="1972915"/>
            <a:ext cx="5560695" cy="16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組合的幾何問題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385786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97"/>
          <a:stretch/>
        </p:blipFill>
        <p:spPr>
          <a:xfrm>
            <a:off x="687388" y="1972915"/>
            <a:ext cx="5560695" cy="16753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4" r="20583" b="61452"/>
          <a:stretch/>
        </p:blipFill>
        <p:spPr>
          <a:xfrm>
            <a:off x="1378385" y="3891778"/>
            <a:ext cx="4416101" cy="3807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0" r="20583" b="54556"/>
          <a:stretch/>
        </p:blipFill>
        <p:spPr>
          <a:xfrm>
            <a:off x="1378385" y="4324001"/>
            <a:ext cx="4416101" cy="38070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4" r="20583" b="48712"/>
          <a:stretch/>
        </p:blipFill>
        <p:spPr>
          <a:xfrm>
            <a:off x="1378385" y="4837679"/>
            <a:ext cx="4416101" cy="38070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9" r="20583" b="40775"/>
          <a:stretch/>
        </p:blipFill>
        <p:spPr>
          <a:xfrm>
            <a:off x="1378385" y="5336443"/>
            <a:ext cx="4416101" cy="46318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3" r="20583" b="34123"/>
          <a:stretch/>
        </p:blipFill>
        <p:spPr>
          <a:xfrm>
            <a:off x="1378385" y="5865711"/>
            <a:ext cx="4416101" cy="38640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77" r="20583" b="28279"/>
          <a:stretch/>
        </p:blipFill>
        <p:spPr>
          <a:xfrm>
            <a:off x="7181850" y="1920119"/>
            <a:ext cx="4416101" cy="38640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4" r="20583" b="21122"/>
          <a:stretch/>
        </p:blipFill>
        <p:spPr>
          <a:xfrm>
            <a:off x="7181850" y="2428119"/>
            <a:ext cx="4416101" cy="38640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2" r="20583" b="13964"/>
          <a:stretch/>
        </p:blipFill>
        <p:spPr>
          <a:xfrm>
            <a:off x="7181850" y="2936119"/>
            <a:ext cx="4416101" cy="38640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8" r="20583" b="7198"/>
          <a:stretch/>
        </p:blipFill>
        <p:spPr>
          <a:xfrm>
            <a:off x="7181850" y="3416410"/>
            <a:ext cx="4416101" cy="38640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5" r="20583" b="691"/>
          <a:stretch/>
        </p:blipFill>
        <p:spPr>
          <a:xfrm>
            <a:off x="7181850" y="3878228"/>
            <a:ext cx="4416101" cy="3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取撲克牌的組合問題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04"/>
          <a:stretch/>
        </p:blipFill>
        <p:spPr>
          <a:xfrm>
            <a:off x="602310" y="1941061"/>
            <a:ext cx="5640705" cy="12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取撲克牌的組合問題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04"/>
          <a:stretch/>
        </p:blipFill>
        <p:spPr>
          <a:xfrm>
            <a:off x="602310" y="1941061"/>
            <a:ext cx="5640705" cy="12966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9" r="32602" b="30302"/>
          <a:stretch/>
        </p:blipFill>
        <p:spPr>
          <a:xfrm>
            <a:off x="7115077" y="2006377"/>
            <a:ext cx="3801739" cy="38803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3" r="32602" b="14758"/>
          <a:stretch/>
        </p:blipFill>
        <p:spPr>
          <a:xfrm>
            <a:off x="7115077" y="2487266"/>
            <a:ext cx="3801739" cy="38803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4" r="32602" b="-2933"/>
          <a:stretch/>
        </p:blipFill>
        <p:spPr>
          <a:xfrm>
            <a:off x="7115077" y="3043709"/>
            <a:ext cx="3801739" cy="3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29591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9" y="520895"/>
            <a:ext cx="8988171" cy="10748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7" b="74090"/>
          <a:stretch/>
        </p:blipFill>
        <p:spPr>
          <a:xfrm>
            <a:off x="2080850" y="2449163"/>
            <a:ext cx="3657477" cy="104048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3" r="62487" b="52946"/>
          <a:stretch/>
        </p:blipFill>
        <p:spPr>
          <a:xfrm>
            <a:off x="2080850" y="3620277"/>
            <a:ext cx="3657477" cy="71845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2" r="33777" b="26301"/>
          <a:stretch/>
        </p:blipFill>
        <p:spPr>
          <a:xfrm>
            <a:off x="2080850" y="4469363"/>
            <a:ext cx="6456660" cy="82109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3" r="33777"/>
          <a:stretch/>
        </p:blipFill>
        <p:spPr>
          <a:xfrm>
            <a:off x="2080850" y="5533053"/>
            <a:ext cx="6456660" cy="82109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4" t="-1" r="761" b="55735"/>
          <a:stretch/>
        </p:blipFill>
        <p:spPr>
          <a:xfrm>
            <a:off x="5775768" y="2449163"/>
            <a:ext cx="6018122" cy="17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取撲克牌的組合問題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77"/>
          <a:stretch/>
        </p:blipFill>
        <p:spPr>
          <a:xfrm>
            <a:off x="646224" y="1976438"/>
            <a:ext cx="5532120" cy="8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取撲克牌的組合問題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77"/>
          <a:stretch/>
        </p:blipFill>
        <p:spPr>
          <a:xfrm>
            <a:off x="646224" y="1976438"/>
            <a:ext cx="5532120" cy="8134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9787" b="35738"/>
          <a:stretch/>
        </p:blipFill>
        <p:spPr>
          <a:xfrm>
            <a:off x="7181850" y="1976438"/>
            <a:ext cx="3884256" cy="4067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6" r="29787" b="18242"/>
          <a:stretch/>
        </p:blipFill>
        <p:spPr>
          <a:xfrm>
            <a:off x="7181850" y="2487266"/>
            <a:ext cx="3884256" cy="4067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2" r="29787" b="-1934"/>
          <a:stretch/>
        </p:blipFill>
        <p:spPr>
          <a:xfrm>
            <a:off x="7181850" y="3069157"/>
            <a:ext cx="3884256" cy="4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080914" y="483570"/>
            <a:ext cx="9025236" cy="1419063"/>
            <a:chOff x="2080914" y="483570"/>
            <a:chExt cx="9025236" cy="141906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615"/>
            <a:stretch/>
          </p:blipFill>
          <p:spPr>
            <a:xfrm>
              <a:off x="2080914" y="483570"/>
              <a:ext cx="8952738" cy="87869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83" r="66339" b="39625"/>
            <a:stretch/>
          </p:blipFill>
          <p:spPr>
            <a:xfrm>
              <a:off x="2080914" y="1463284"/>
              <a:ext cx="3013600" cy="439349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55" r="66339" b="19053"/>
            <a:stretch/>
          </p:blipFill>
          <p:spPr>
            <a:xfrm>
              <a:off x="5094514" y="1463284"/>
              <a:ext cx="3013600" cy="439349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49" r="56167" b="-1441"/>
            <a:stretch/>
          </p:blipFill>
          <p:spPr>
            <a:xfrm>
              <a:off x="7181850" y="1463284"/>
              <a:ext cx="3924300" cy="439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4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384376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" b="93929"/>
          <a:stretch/>
        </p:blipFill>
        <p:spPr>
          <a:xfrm>
            <a:off x="2080914" y="2462156"/>
            <a:ext cx="9436831" cy="511953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2080914" y="483570"/>
            <a:ext cx="9025236" cy="1419063"/>
            <a:chOff x="2080914" y="483570"/>
            <a:chExt cx="9025236" cy="141906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615"/>
            <a:stretch/>
          </p:blipFill>
          <p:spPr>
            <a:xfrm>
              <a:off x="2080914" y="483570"/>
              <a:ext cx="8952738" cy="87869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83" r="66339" b="39625"/>
            <a:stretch/>
          </p:blipFill>
          <p:spPr>
            <a:xfrm>
              <a:off x="2080914" y="1463284"/>
              <a:ext cx="3013600" cy="439349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55" r="66339" b="19053"/>
            <a:stretch/>
          </p:blipFill>
          <p:spPr>
            <a:xfrm>
              <a:off x="5094514" y="1463284"/>
              <a:ext cx="3013600" cy="439349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49" r="56167" b="-1441"/>
            <a:stretch/>
          </p:blipFill>
          <p:spPr>
            <a:xfrm>
              <a:off x="7181850" y="1463284"/>
              <a:ext cx="3924300" cy="439349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r="2799" b="85809"/>
          <a:stretch/>
        </p:blipFill>
        <p:spPr>
          <a:xfrm>
            <a:off x="2080914" y="3099465"/>
            <a:ext cx="9436831" cy="51195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r="2799" b="77047"/>
          <a:stretch/>
        </p:blipFill>
        <p:spPr>
          <a:xfrm>
            <a:off x="2080914" y="3690592"/>
            <a:ext cx="9436831" cy="51195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6" r="2799" b="68723"/>
          <a:stretch/>
        </p:blipFill>
        <p:spPr>
          <a:xfrm>
            <a:off x="2080914" y="4318665"/>
            <a:ext cx="9436831" cy="51195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4" r="2799" b="61385"/>
          <a:stretch/>
        </p:blipFill>
        <p:spPr>
          <a:xfrm>
            <a:off x="2080914" y="4830618"/>
            <a:ext cx="9436831" cy="51195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6" r="2799" b="52963"/>
          <a:stretch/>
        </p:blipFill>
        <p:spPr>
          <a:xfrm>
            <a:off x="2080914" y="5430982"/>
            <a:ext cx="9436831" cy="51195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 r="2799" b="41236"/>
          <a:stretch/>
        </p:blipFill>
        <p:spPr>
          <a:xfrm>
            <a:off x="2080914" y="5804395"/>
            <a:ext cx="9436831" cy="9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0" b="25714"/>
          <a:stretch/>
        </p:blipFill>
        <p:spPr>
          <a:xfrm>
            <a:off x="2080914" y="2384376"/>
            <a:ext cx="9708642" cy="12561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384376"/>
            <a:ext cx="554526" cy="51435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080914" y="483570"/>
            <a:ext cx="9025236" cy="1419063"/>
            <a:chOff x="2080914" y="483570"/>
            <a:chExt cx="9025236" cy="1419063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615"/>
            <a:stretch/>
          </p:blipFill>
          <p:spPr>
            <a:xfrm>
              <a:off x="2080914" y="483570"/>
              <a:ext cx="8952738" cy="878699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83" r="66339" b="39625"/>
            <a:stretch/>
          </p:blipFill>
          <p:spPr>
            <a:xfrm>
              <a:off x="2080914" y="1463284"/>
              <a:ext cx="3013600" cy="43934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55" r="66339" b="19053"/>
            <a:stretch/>
          </p:blipFill>
          <p:spPr>
            <a:xfrm>
              <a:off x="5094514" y="1463284"/>
              <a:ext cx="3013600" cy="439349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49" r="56167" b="-1441"/>
            <a:stretch/>
          </p:blipFill>
          <p:spPr>
            <a:xfrm>
              <a:off x="7181850" y="1463284"/>
              <a:ext cx="3924300" cy="439349"/>
            </a:xfrm>
            <a:prstGeom prst="rect">
              <a:avLst/>
            </a:prstGeom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86" b="19798"/>
          <a:stretch/>
        </p:blipFill>
        <p:spPr>
          <a:xfrm>
            <a:off x="2080914" y="3639031"/>
            <a:ext cx="9708642" cy="49886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63" b="10926"/>
          <a:stretch/>
        </p:blipFill>
        <p:spPr>
          <a:xfrm>
            <a:off x="2080914" y="4257959"/>
            <a:ext cx="9708642" cy="59122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4" b="-1322"/>
          <a:stretch/>
        </p:blipFill>
        <p:spPr>
          <a:xfrm>
            <a:off x="2080914" y="4858327"/>
            <a:ext cx="970864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99949"/>
            <a:ext cx="9708642" cy="14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" r="75846" b="66118"/>
          <a:stretch/>
        </p:blipFill>
        <p:spPr>
          <a:xfrm>
            <a:off x="9805616" y="2139227"/>
            <a:ext cx="2027101" cy="1748560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99949"/>
            <a:ext cx="9708642" cy="14881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1" r="992" b="55952"/>
          <a:stretch/>
        </p:blipFill>
        <p:spPr>
          <a:xfrm>
            <a:off x="2129266" y="2745653"/>
            <a:ext cx="8309256" cy="5357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1" r="992" b="39600"/>
          <a:stretch/>
        </p:blipFill>
        <p:spPr>
          <a:xfrm>
            <a:off x="2129266" y="3281362"/>
            <a:ext cx="8309256" cy="8195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4" r="992" b="23757"/>
          <a:stretch/>
        </p:blipFill>
        <p:spPr>
          <a:xfrm>
            <a:off x="2129266" y="4100945"/>
            <a:ext cx="8309256" cy="8195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3" r="992" b="15813"/>
          <a:stretch/>
        </p:blipFill>
        <p:spPr>
          <a:xfrm>
            <a:off x="2129266" y="4920528"/>
            <a:ext cx="8309256" cy="40979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2" r="992" b="685"/>
          <a:stretch/>
        </p:blipFill>
        <p:spPr>
          <a:xfrm>
            <a:off x="2129266" y="5502419"/>
            <a:ext cx="8309256" cy="6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分堆，分配問題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6" b="43224"/>
          <a:stretch/>
        </p:blipFill>
        <p:spPr>
          <a:xfrm>
            <a:off x="6217610" y="1937562"/>
            <a:ext cx="5640705" cy="29330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19"/>
          <a:stretch/>
        </p:blipFill>
        <p:spPr>
          <a:xfrm>
            <a:off x="294105" y="1937562"/>
            <a:ext cx="5640705" cy="26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分堆，分配問題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000659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19"/>
          <a:stretch/>
        </p:blipFill>
        <p:spPr>
          <a:xfrm>
            <a:off x="294105" y="1937562"/>
            <a:ext cx="5640705" cy="26157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6" b="28847"/>
          <a:stretch/>
        </p:blipFill>
        <p:spPr>
          <a:xfrm>
            <a:off x="6657826" y="1937562"/>
            <a:ext cx="5640705" cy="4757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4" b="23619"/>
          <a:stretch/>
        </p:blipFill>
        <p:spPr>
          <a:xfrm>
            <a:off x="6657826" y="2552487"/>
            <a:ext cx="5640705" cy="4757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3" b="16442"/>
          <a:stretch/>
        </p:blipFill>
        <p:spPr>
          <a:xfrm>
            <a:off x="6657826" y="3064163"/>
            <a:ext cx="5640705" cy="70656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04" b="11999"/>
          <a:stretch/>
        </p:blipFill>
        <p:spPr>
          <a:xfrm>
            <a:off x="6657826" y="3757449"/>
            <a:ext cx="5640705" cy="46575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02" b="4203"/>
          <a:stretch/>
        </p:blipFill>
        <p:spPr>
          <a:xfrm>
            <a:off x="6657826" y="4294775"/>
            <a:ext cx="5640705" cy="85225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03"/>
          <a:stretch/>
        </p:blipFill>
        <p:spPr>
          <a:xfrm>
            <a:off x="6657826" y="5162044"/>
            <a:ext cx="5640705" cy="4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分堆，分配問題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7"/>
          <a:stretch/>
        </p:blipFill>
        <p:spPr>
          <a:xfrm>
            <a:off x="645378" y="1976438"/>
            <a:ext cx="5532120" cy="26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6" y="530226"/>
            <a:ext cx="9749981" cy="16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分堆，分配問題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7"/>
          <a:stretch/>
        </p:blipFill>
        <p:spPr>
          <a:xfrm>
            <a:off x="645378" y="1976438"/>
            <a:ext cx="5532120" cy="26142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3" r="13090" b="37434"/>
          <a:stretch/>
        </p:blipFill>
        <p:spPr>
          <a:xfrm>
            <a:off x="7181850" y="1976438"/>
            <a:ext cx="4807987" cy="5108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1" r="13090" b="29546"/>
          <a:stretch/>
        </p:blipFill>
        <p:spPr>
          <a:xfrm>
            <a:off x="7181850" y="2542682"/>
            <a:ext cx="4807987" cy="51082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6" r="13090" b="22221"/>
          <a:stretch/>
        </p:blipFill>
        <p:spPr>
          <a:xfrm>
            <a:off x="7181850" y="3083551"/>
            <a:ext cx="4807987" cy="51082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51" r="13090" b="9339"/>
          <a:stretch/>
        </p:blipFill>
        <p:spPr>
          <a:xfrm>
            <a:off x="7181850" y="3665442"/>
            <a:ext cx="4807987" cy="70335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3" r="13090" b="294"/>
          <a:stretch/>
        </p:blipFill>
        <p:spPr>
          <a:xfrm>
            <a:off x="7181850" y="4478242"/>
            <a:ext cx="4807987" cy="5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sPre>
                      <m:sPre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zh-TW" altLang="en-US" b="0" i="1" smtClean="0">
                            <a:latin typeface="Cambria Math"/>
                          </a:rPr>
                          <m:t>的</m:t>
                        </m:r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 smtClean="0"/>
                  <a:t>式</a:t>
                </a:r>
                <a:r>
                  <a:rPr lang="zh-TW" altLang="en-US" dirty="0"/>
                  <a:t>計算</a:t>
                </a: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0"/>
          <a:stretch/>
        </p:blipFill>
        <p:spPr>
          <a:xfrm>
            <a:off x="585897" y="1976438"/>
            <a:ext cx="5577840" cy="14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sPre>
                      <m:sPre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zh-TW" altLang="en-US" b="0" i="1" smtClean="0">
                            <a:latin typeface="Cambria Math"/>
                          </a:rPr>
                          <m:t>的</m:t>
                        </m:r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 smtClean="0"/>
                  <a:t>式</a:t>
                </a:r>
                <a:r>
                  <a:rPr lang="zh-TW" altLang="en-US" dirty="0"/>
                  <a:t>計算</a:t>
                </a: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3665596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0"/>
          <a:stretch/>
        </p:blipFill>
        <p:spPr>
          <a:xfrm>
            <a:off x="585897" y="1976438"/>
            <a:ext cx="5577840" cy="141990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4" r="6347" b="74557"/>
          <a:stretch/>
        </p:blipFill>
        <p:spPr>
          <a:xfrm>
            <a:off x="1378385" y="3516028"/>
            <a:ext cx="5223824" cy="87946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3" r="6347" b="69713"/>
          <a:stretch/>
        </p:blipFill>
        <p:spPr>
          <a:xfrm>
            <a:off x="1378385" y="4467718"/>
            <a:ext cx="5223824" cy="4397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7" r="6347" b="65539"/>
          <a:stretch/>
        </p:blipFill>
        <p:spPr>
          <a:xfrm>
            <a:off x="1378385" y="5006685"/>
            <a:ext cx="5223824" cy="43973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0" r="6347" b="61606"/>
          <a:stretch/>
        </p:blipFill>
        <p:spPr>
          <a:xfrm>
            <a:off x="6663375" y="1976438"/>
            <a:ext cx="5223824" cy="43973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4" r="6347" b="57352"/>
          <a:stretch/>
        </p:blipFill>
        <p:spPr>
          <a:xfrm>
            <a:off x="6663375" y="2504339"/>
            <a:ext cx="5223824" cy="43973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9" r="4150" b="48453"/>
          <a:stretch/>
        </p:blipFill>
        <p:spPr>
          <a:xfrm>
            <a:off x="6663374" y="3032241"/>
            <a:ext cx="5346373" cy="95698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6" r="4150" b="40266"/>
          <a:stretch/>
        </p:blipFill>
        <p:spPr>
          <a:xfrm>
            <a:off x="6663374" y="3989226"/>
            <a:ext cx="5346373" cy="95698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5" r="4150" b="29951"/>
          <a:stretch/>
        </p:blipFill>
        <p:spPr>
          <a:xfrm>
            <a:off x="6663374" y="4922315"/>
            <a:ext cx="5346373" cy="11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zh-TW" altLang="en-US" i="1">
                            <a:latin typeface="Cambria Math"/>
                          </a:rPr>
                          <m:t>的</m:t>
                        </m:r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/>
                  <a:t>式計算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85"/>
          <a:stretch/>
        </p:blipFill>
        <p:spPr>
          <a:xfrm>
            <a:off x="687388" y="1976438"/>
            <a:ext cx="5509260" cy="13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zh-TW" altLang="en-US" i="1">
                            <a:latin typeface="Cambria Math"/>
                          </a:rPr>
                          <m:t>的</m:t>
                        </m:r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/>
                  <a:t>式計算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5617607" y="1998647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85"/>
          <a:stretch/>
        </p:blipFill>
        <p:spPr>
          <a:xfrm>
            <a:off x="687388" y="1976438"/>
            <a:ext cx="5509260" cy="13919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6" r="9059" b="76945"/>
          <a:stretch/>
        </p:blipFill>
        <p:spPr>
          <a:xfrm>
            <a:off x="6308604" y="1787566"/>
            <a:ext cx="5010150" cy="9907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3" r="9059" b="68668"/>
          <a:stretch/>
        </p:blipFill>
        <p:spPr>
          <a:xfrm>
            <a:off x="6308604" y="2754207"/>
            <a:ext cx="5010150" cy="990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4" r="9059" b="64166"/>
          <a:stretch/>
        </p:blipFill>
        <p:spPr>
          <a:xfrm>
            <a:off x="6308604" y="3792039"/>
            <a:ext cx="5010150" cy="49539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4" r="9059" b="60356"/>
          <a:stretch/>
        </p:blipFill>
        <p:spPr>
          <a:xfrm>
            <a:off x="6308604" y="4357647"/>
            <a:ext cx="5010150" cy="49539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7" r="9059" b="56693"/>
          <a:stretch/>
        </p:blipFill>
        <p:spPr>
          <a:xfrm>
            <a:off x="6308604" y="4923255"/>
            <a:ext cx="5010150" cy="49539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6" r="9059" b="52004"/>
          <a:stretch/>
        </p:blipFill>
        <p:spPr>
          <a:xfrm>
            <a:off x="6308604" y="5535998"/>
            <a:ext cx="5010150" cy="4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zh-TW" altLang="en-US" i="1">
                            <a:latin typeface="Cambria Math"/>
                          </a:rPr>
                          <m:t>的</m:t>
                        </m:r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/>
                  <a:t>式計算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85"/>
          <a:stretch/>
        </p:blipFill>
        <p:spPr>
          <a:xfrm>
            <a:off x="687388" y="1976438"/>
            <a:ext cx="5509260" cy="139191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3" r="9059" b="48707"/>
          <a:stretch/>
        </p:blipFill>
        <p:spPr>
          <a:xfrm>
            <a:off x="689838" y="3368351"/>
            <a:ext cx="5010150" cy="49539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5" r="9059" b="44795"/>
          <a:stretch/>
        </p:blipFill>
        <p:spPr>
          <a:xfrm>
            <a:off x="689838" y="3934683"/>
            <a:ext cx="5010150" cy="4953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4" r="9059" b="36780"/>
          <a:stretch/>
        </p:blipFill>
        <p:spPr>
          <a:xfrm>
            <a:off x="689838" y="4440389"/>
            <a:ext cx="5010150" cy="94774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3" r="9059" b="28240"/>
          <a:stretch/>
        </p:blipFill>
        <p:spPr>
          <a:xfrm>
            <a:off x="689838" y="5388129"/>
            <a:ext cx="5010150" cy="102752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39" r="9059" b="19374"/>
          <a:stretch/>
        </p:blipFill>
        <p:spPr>
          <a:xfrm>
            <a:off x="3442018" y="5372665"/>
            <a:ext cx="5010150" cy="102752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8" r="9059" b="14391"/>
          <a:stretch/>
        </p:blipFill>
        <p:spPr>
          <a:xfrm>
            <a:off x="6720413" y="3934683"/>
            <a:ext cx="5010150" cy="49024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8" r="9059" b="10141"/>
          <a:stretch/>
        </p:blipFill>
        <p:spPr>
          <a:xfrm>
            <a:off x="6720413" y="4537998"/>
            <a:ext cx="5010150" cy="490242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99" r="9059" b="6990"/>
          <a:stretch/>
        </p:blipFill>
        <p:spPr>
          <a:xfrm>
            <a:off x="6720413" y="5141313"/>
            <a:ext cx="5010150" cy="49024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56" r="9059" b="-485"/>
          <a:stretch/>
        </p:blipFill>
        <p:spPr>
          <a:xfrm>
            <a:off x="6720413" y="5744628"/>
            <a:ext cx="5010150" cy="8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成對物的組合問題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06"/>
          <a:stretch/>
        </p:blipFill>
        <p:spPr>
          <a:xfrm>
            <a:off x="687388" y="1954253"/>
            <a:ext cx="5543550" cy="21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成對物的組合問題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06"/>
          <a:stretch/>
        </p:blipFill>
        <p:spPr>
          <a:xfrm>
            <a:off x="687388" y="1954253"/>
            <a:ext cx="5543550" cy="21885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2" r="27023" b="43511"/>
          <a:stretch/>
        </p:blipFill>
        <p:spPr>
          <a:xfrm>
            <a:off x="7181851" y="1954253"/>
            <a:ext cx="4045474" cy="39302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77" r="15969" b="34046"/>
          <a:stretch/>
        </p:blipFill>
        <p:spPr>
          <a:xfrm>
            <a:off x="7181850" y="2495193"/>
            <a:ext cx="4658215" cy="393021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7690897" y="2987598"/>
            <a:ext cx="3404451" cy="421302"/>
            <a:chOff x="7690897" y="2987598"/>
            <a:chExt cx="3404451" cy="42130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06" t="59077" r="4576" b="34046"/>
            <a:stretch/>
          </p:blipFill>
          <p:spPr>
            <a:xfrm>
              <a:off x="7690897" y="3015879"/>
              <a:ext cx="632971" cy="393021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0" t="66665" r="41906" b="26458"/>
            <a:stretch/>
          </p:blipFill>
          <p:spPr>
            <a:xfrm>
              <a:off x="8305014" y="2987598"/>
              <a:ext cx="2790334" cy="393021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6" r="15969" b="18127"/>
          <a:stretch/>
        </p:blipFill>
        <p:spPr>
          <a:xfrm>
            <a:off x="7181850" y="3579275"/>
            <a:ext cx="4658215" cy="39302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5" r="15969" b="9168"/>
          <a:stretch/>
        </p:blipFill>
        <p:spPr>
          <a:xfrm>
            <a:off x="7181850" y="4091295"/>
            <a:ext cx="4658215" cy="39302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3" r="15969"/>
          <a:stretch/>
        </p:blipFill>
        <p:spPr>
          <a:xfrm>
            <a:off x="7181850" y="4722891"/>
            <a:ext cx="4658215" cy="3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成對物的組合問題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57"/>
          <a:stretch/>
        </p:blipFill>
        <p:spPr>
          <a:xfrm>
            <a:off x="687388" y="1972915"/>
            <a:ext cx="5543550" cy="17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成對物的組合問題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57"/>
          <a:stretch/>
        </p:blipFill>
        <p:spPr>
          <a:xfrm>
            <a:off x="687388" y="1972915"/>
            <a:ext cx="5543550" cy="17499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3101" b="41609"/>
          <a:stretch/>
        </p:blipFill>
        <p:spPr>
          <a:xfrm>
            <a:off x="7181850" y="1972915"/>
            <a:ext cx="4817317" cy="3932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0" r="13101" b="32329"/>
          <a:stretch/>
        </p:blipFill>
        <p:spPr>
          <a:xfrm>
            <a:off x="7181850" y="2454449"/>
            <a:ext cx="4817317" cy="39321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6" r="13101" b="20863"/>
          <a:stretch/>
        </p:blipFill>
        <p:spPr>
          <a:xfrm>
            <a:off x="7181850" y="3017865"/>
            <a:ext cx="4817317" cy="39321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22" r="13101" b="10187"/>
          <a:stretch/>
        </p:blipFill>
        <p:spPr>
          <a:xfrm>
            <a:off x="7181850" y="3526307"/>
            <a:ext cx="4817317" cy="39321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9" r="13101"/>
          <a:stretch/>
        </p:blipFill>
        <p:spPr>
          <a:xfrm>
            <a:off x="7181850" y="4025071"/>
            <a:ext cx="4817317" cy="3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6" y="530226"/>
            <a:ext cx="9749981" cy="169487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8" b="77328"/>
          <a:stretch/>
        </p:blipFill>
        <p:spPr>
          <a:xfrm>
            <a:off x="2038918" y="2542347"/>
            <a:ext cx="4688453" cy="81667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8" r="52828" b="52720"/>
          <a:stretch/>
        </p:blipFill>
        <p:spPr>
          <a:xfrm>
            <a:off x="2038918" y="3428755"/>
            <a:ext cx="4688453" cy="81667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828" b="27328"/>
          <a:stretch/>
        </p:blipFill>
        <p:spPr>
          <a:xfrm>
            <a:off x="2038918" y="4408469"/>
            <a:ext cx="4688453" cy="81667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5" r="52828" b="4043"/>
          <a:stretch/>
        </p:blipFill>
        <p:spPr>
          <a:xfrm>
            <a:off x="2038918" y="5406844"/>
            <a:ext cx="4688453" cy="8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不完全相異物的排列組合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>
          <a:xfrm>
            <a:off x="687388" y="1976439"/>
            <a:ext cx="5543550" cy="7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不完全相異物的排列組合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2966358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>
          <a:xfrm>
            <a:off x="687388" y="1976439"/>
            <a:ext cx="5543550" cy="7947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 r="6788" b="69878"/>
          <a:stretch/>
        </p:blipFill>
        <p:spPr>
          <a:xfrm>
            <a:off x="1378385" y="2969882"/>
            <a:ext cx="5167263" cy="39737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6788" b="62443"/>
          <a:stretch/>
        </p:blipFill>
        <p:spPr>
          <a:xfrm>
            <a:off x="6426509" y="1994691"/>
            <a:ext cx="5167263" cy="39737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8" r="496" b="15170"/>
          <a:stretch/>
        </p:blipFill>
        <p:spPr>
          <a:xfrm>
            <a:off x="6426509" y="2373816"/>
            <a:ext cx="5516055" cy="292371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36" r="6788" b="7771"/>
          <a:stretch/>
        </p:blipFill>
        <p:spPr>
          <a:xfrm>
            <a:off x="6426508" y="5417355"/>
            <a:ext cx="5167263" cy="39737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92856" r="38587"/>
          <a:stretch/>
        </p:blipFill>
        <p:spPr>
          <a:xfrm>
            <a:off x="6975834" y="5883085"/>
            <a:ext cx="2856322" cy="4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不完全相異物的排列組合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3"/>
          <a:stretch/>
        </p:blipFill>
        <p:spPr>
          <a:xfrm>
            <a:off x="620977" y="1972915"/>
            <a:ext cx="5543550" cy="11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不完全相異物的排列組合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3322763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3"/>
          <a:stretch/>
        </p:blipFill>
        <p:spPr>
          <a:xfrm>
            <a:off x="620977" y="1972915"/>
            <a:ext cx="5543550" cy="11994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2" r="20888" b="61440"/>
          <a:stretch/>
        </p:blipFill>
        <p:spPr>
          <a:xfrm>
            <a:off x="1311618" y="3322763"/>
            <a:ext cx="4385618" cy="5143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6" r="20888" b="6128"/>
          <a:stretch/>
        </p:blipFill>
        <p:spPr>
          <a:xfrm>
            <a:off x="7115083" y="5157788"/>
            <a:ext cx="4385618" cy="41243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14" r="20888"/>
          <a:stretch/>
        </p:blipFill>
        <p:spPr>
          <a:xfrm>
            <a:off x="7115083" y="5570218"/>
            <a:ext cx="4385618" cy="4124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7" r="1753" b="13981"/>
          <a:stretch/>
        </p:blipFill>
        <p:spPr>
          <a:xfrm>
            <a:off x="6416105" y="2020029"/>
            <a:ext cx="5446371" cy="28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排列組合綜合觀念題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8"/>
          <a:stretch/>
        </p:blipFill>
        <p:spPr>
          <a:xfrm>
            <a:off x="687388" y="1957852"/>
            <a:ext cx="5629275" cy="21382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16828" b="60761"/>
          <a:stretch/>
        </p:blipFill>
        <p:spPr>
          <a:xfrm>
            <a:off x="6212265" y="1920144"/>
            <a:ext cx="5705394" cy="29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排列組合綜合觀念題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8"/>
          <a:stretch/>
        </p:blipFill>
        <p:spPr>
          <a:xfrm>
            <a:off x="687388" y="1957852"/>
            <a:ext cx="5629275" cy="21382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4218413"/>
            <a:ext cx="554526" cy="5143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40" r="14744" b="53671"/>
          <a:stretch/>
        </p:blipFill>
        <p:spPr>
          <a:xfrm>
            <a:off x="1312716" y="4203351"/>
            <a:ext cx="4799299" cy="4554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1" r="14744" b="50000"/>
          <a:stretch/>
        </p:blipFill>
        <p:spPr>
          <a:xfrm>
            <a:off x="1312716" y="4649525"/>
            <a:ext cx="4799299" cy="45541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4744" b="46511"/>
          <a:stretch/>
        </p:blipFill>
        <p:spPr>
          <a:xfrm>
            <a:off x="1312716" y="5051466"/>
            <a:ext cx="4799299" cy="45541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9" r="14744" b="38732"/>
          <a:stretch/>
        </p:blipFill>
        <p:spPr>
          <a:xfrm>
            <a:off x="1312716" y="5534584"/>
            <a:ext cx="4799299" cy="45541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6" r="14744" b="33895"/>
          <a:stretch/>
        </p:blipFill>
        <p:spPr>
          <a:xfrm>
            <a:off x="1312716" y="6059667"/>
            <a:ext cx="4799299" cy="45541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9" r="14744" b="30212"/>
          <a:stretch/>
        </p:blipFill>
        <p:spPr>
          <a:xfrm>
            <a:off x="6672837" y="1890232"/>
            <a:ext cx="4799299" cy="45541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8" r="2612" b="3105"/>
          <a:stretch/>
        </p:blipFill>
        <p:spPr>
          <a:xfrm>
            <a:off x="6672837" y="2322363"/>
            <a:ext cx="5482219" cy="356939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14744" b="-394"/>
          <a:stretch/>
        </p:blipFill>
        <p:spPr>
          <a:xfrm>
            <a:off x="6672837" y="5989994"/>
            <a:ext cx="4799299" cy="3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排列組合綜合觀念題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4"/>
          <a:stretch/>
        </p:blipFill>
        <p:spPr>
          <a:xfrm>
            <a:off x="687388" y="1950246"/>
            <a:ext cx="5663565" cy="21458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0" b="46798"/>
          <a:stretch/>
        </p:blipFill>
        <p:spPr>
          <a:xfrm>
            <a:off x="6211466" y="1950246"/>
            <a:ext cx="5663565" cy="34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排列組合綜合觀念題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4"/>
          <a:stretch/>
        </p:blipFill>
        <p:spPr>
          <a:xfrm>
            <a:off x="687388" y="1950246"/>
            <a:ext cx="5663565" cy="21458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4" r="22026" b="37344"/>
          <a:stretch/>
        </p:blipFill>
        <p:spPr>
          <a:xfrm>
            <a:off x="7181850" y="1885594"/>
            <a:ext cx="4416101" cy="53702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0" r="22026" b="33208"/>
          <a:stretch/>
        </p:blipFill>
        <p:spPr>
          <a:xfrm>
            <a:off x="7181850" y="2356648"/>
            <a:ext cx="4416101" cy="53702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7" r="22026" b="25535"/>
          <a:stretch/>
        </p:blipFill>
        <p:spPr>
          <a:xfrm>
            <a:off x="7181850" y="2819779"/>
            <a:ext cx="4416101" cy="83125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4" r="22026" b="21037"/>
          <a:stretch/>
        </p:blipFill>
        <p:spPr>
          <a:xfrm>
            <a:off x="7181850" y="3724922"/>
            <a:ext cx="4416101" cy="41562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3" r="22026" b="17158"/>
          <a:stretch/>
        </p:blipFill>
        <p:spPr>
          <a:xfrm>
            <a:off x="7181850" y="4129345"/>
            <a:ext cx="4416101" cy="41562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4" r="22026" b="12407"/>
          <a:stretch/>
        </p:blipFill>
        <p:spPr>
          <a:xfrm>
            <a:off x="7181850" y="4665055"/>
            <a:ext cx="4416101" cy="41562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1" r="22026" b="7920"/>
          <a:stretch/>
        </p:blipFill>
        <p:spPr>
          <a:xfrm>
            <a:off x="7181850" y="5154582"/>
            <a:ext cx="4416101" cy="41562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05" r="22026" b="55"/>
          <a:stretch/>
        </p:blipFill>
        <p:spPr>
          <a:xfrm>
            <a:off x="7181850" y="5671818"/>
            <a:ext cx="4416101" cy="7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不完全相異物分配問題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19"/>
          <a:stretch/>
        </p:blipFill>
        <p:spPr>
          <a:xfrm>
            <a:off x="687388" y="1976439"/>
            <a:ext cx="5446395" cy="7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不完全相異物分配問題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19"/>
          <a:stretch/>
        </p:blipFill>
        <p:spPr>
          <a:xfrm>
            <a:off x="687388" y="1976439"/>
            <a:ext cx="5446395" cy="7947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1" r="13264" b="64586"/>
          <a:stretch/>
        </p:blipFill>
        <p:spPr>
          <a:xfrm>
            <a:off x="7181850" y="1976439"/>
            <a:ext cx="4724011" cy="5108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7" r="13264" b="56740"/>
          <a:stretch/>
        </p:blipFill>
        <p:spPr>
          <a:xfrm>
            <a:off x="7181850" y="2493679"/>
            <a:ext cx="4724011" cy="51082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7" r="13264" b="43284"/>
          <a:stretch/>
        </p:blipFill>
        <p:spPr>
          <a:xfrm>
            <a:off x="7181850" y="3004506"/>
            <a:ext cx="4724011" cy="74545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9" r="13264" b="31302"/>
          <a:stretch/>
        </p:blipFill>
        <p:spPr>
          <a:xfrm>
            <a:off x="7181850" y="3937379"/>
            <a:ext cx="4724011" cy="55920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3" r="13264" b="23897"/>
          <a:stretch/>
        </p:blipFill>
        <p:spPr>
          <a:xfrm>
            <a:off x="7181850" y="4583925"/>
            <a:ext cx="4724011" cy="41228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1" r="13264" b="15539"/>
          <a:stretch/>
        </p:blipFill>
        <p:spPr>
          <a:xfrm>
            <a:off x="7181850" y="5101161"/>
            <a:ext cx="4724011" cy="41228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5" r="13264" b="-117"/>
          <a:stretch/>
        </p:blipFill>
        <p:spPr>
          <a:xfrm>
            <a:off x="7181850" y="5651982"/>
            <a:ext cx="4724011" cy="7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sPre>
                      <m:sPre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 smtClean="0"/>
                  <a:t>式</a:t>
                </a:r>
                <a:r>
                  <a:rPr lang="zh-TW" altLang="en-US" dirty="0"/>
                  <a:t>計算</a:t>
                </a: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52"/>
          <a:stretch/>
        </p:blipFill>
        <p:spPr>
          <a:xfrm>
            <a:off x="618542" y="1972915"/>
            <a:ext cx="6060186" cy="10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不完全相異物分配問題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0"/>
          <a:stretch/>
        </p:blipFill>
        <p:spPr>
          <a:xfrm>
            <a:off x="687388" y="1972915"/>
            <a:ext cx="5543550" cy="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不完全相異物分配問題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0"/>
          <a:stretch/>
        </p:blipFill>
        <p:spPr>
          <a:xfrm>
            <a:off x="687388" y="1972915"/>
            <a:ext cx="5543550" cy="7982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2" r="13942" b="55238"/>
          <a:stretch/>
        </p:blipFill>
        <p:spPr>
          <a:xfrm>
            <a:off x="7181850" y="1972916"/>
            <a:ext cx="4770664" cy="3991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0" r="13942" b="45150"/>
          <a:stretch/>
        </p:blipFill>
        <p:spPr>
          <a:xfrm>
            <a:off x="7181850" y="2372054"/>
            <a:ext cx="4770664" cy="3991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0" r="13942" b="23998"/>
          <a:stretch/>
        </p:blipFill>
        <p:spPr>
          <a:xfrm>
            <a:off x="7181850" y="2889290"/>
            <a:ext cx="4770664" cy="76830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43" r="13942" b="1385"/>
          <a:stretch/>
        </p:blipFill>
        <p:spPr>
          <a:xfrm>
            <a:off x="7181850" y="3803690"/>
            <a:ext cx="4770664" cy="7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3EDF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412</Words>
  <Application>Microsoft Office PowerPoint</Application>
  <PresentationFormat>寬螢幕</PresentationFormat>
  <Paragraphs>146</Paragraphs>
  <Slides>91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91</vt:i4>
      </vt:variant>
    </vt:vector>
  </HeadingPairs>
  <TitlesOfParts>
    <vt:vector size="100" baseType="lpstr">
      <vt:lpstr>華康粗圓體</vt:lpstr>
      <vt:lpstr>微軟正黑體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C(_r^n)"公" 式計算</vt:lpstr>
      <vt:lpstr>C(_r^n)"公" 式計算</vt:lpstr>
      <vt:lpstr>C(_r^n)"公" 式計算</vt:lpstr>
      <vt:lpstr>C(_r^n)"公" 式計算</vt:lpstr>
      <vt:lpstr>PowerPoint 簡報</vt:lpstr>
      <vt:lpstr>PowerPoint 簡報</vt:lpstr>
      <vt:lpstr>PowerPoint 簡報</vt:lpstr>
      <vt:lpstr>PowerPoint 簡報</vt:lpstr>
      <vt:lpstr>剩餘定理</vt:lpstr>
      <vt:lpstr>剩餘定理</vt:lpstr>
      <vt:lpstr>剩餘定理</vt:lpstr>
      <vt:lpstr>剩餘定理</vt:lpstr>
      <vt:lpstr>PowerPoint 簡報</vt:lpstr>
      <vt:lpstr>PowerPoint 簡報</vt:lpstr>
      <vt:lpstr>PowerPoint 簡報</vt:lpstr>
      <vt:lpstr>PowerPoint 簡報</vt:lpstr>
      <vt:lpstr>n個相異物中任取r 個的組合數</vt:lpstr>
      <vt:lpstr>n個相異物中任取r 個的組合數</vt:lpstr>
      <vt:lpstr>n個相異物中任取r 個的組合數</vt:lpstr>
      <vt:lpstr>n個相異物中任取r 個的組合數</vt:lpstr>
      <vt:lpstr>PowerPoint 簡報</vt:lpstr>
      <vt:lpstr>PowerPoint 簡報</vt:lpstr>
      <vt:lpstr>PowerPoint 簡報</vt:lpstr>
      <vt:lpstr>PowerPoint 簡報</vt:lpstr>
      <vt:lpstr>PowerPoint 簡報</vt:lpstr>
      <vt:lpstr>組合</vt:lpstr>
      <vt:lpstr>組合</vt:lpstr>
      <vt:lpstr>組合</vt:lpstr>
      <vt:lpstr>組合</vt:lpstr>
      <vt:lpstr>組合</vt:lpstr>
      <vt:lpstr>組合</vt:lpstr>
      <vt:lpstr>組合</vt:lpstr>
      <vt:lpstr>組合</vt:lpstr>
      <vt:lpstr>PowerPoint 簡報</vt:lpstr>
      <vt:lpstr>PowerPoint 簡報</vt:lpstr>
      <vt:lpstr>PowerPoint 簡報</vt:lpstr>
      <vt:lpstr>PowerPoint 簡報</vt:lpstr>
      <vt:lpstr>組合的幾何問題</vt:lpstr>
      <vt:lpstr>組合的幾何問題</vt:lpstr>
      <vt:lpstr>組合的幾何問題</vt:lpstr>
      <vt:lpstr>組合的幾何問題</vt:lpstr>
      <vt:lpstr>PowerPoint 簡報</vt:lpstr>
      <vt:lpstr>PowerPoint 簡報</vt:lpstr>
      <vt:lpstr>PowerPoint 簡報</vt:lpstr>
      <vt:lpstr>PowerPoint 簡報</vt:lpstr>
      <vt:lpstr>組合的幾何問題</vt:lpstr>
      <vt:lpstr>組合的幾何問題</vt:lpstr>
      <vt:lpstr>組合的幾何問題</vt:lpstr>
      <vt:lpstr>組合的幾何問題</vt:lpstr>
      <vt:lpstr>取撲克牌的組合問題</vt:lpstr>
      <vt:lpstr>取撲克牌的組合問題</vt:lpstr>
      <vt:lpstr>取撲克牌的組合問題</vt:lpstr>
      <vt:lpstr>取撲克牌的組合問題</vt:lpstr>
      <vt:lpstr>PowerPoint 簡報</vt:lpstr>
      <vt:lpstr>PowerPoint 簡報</vt:lpstr>
      <vt:lpstr>PowerPoint 簡報</vt:lpstr>
      <vt:lpstr>PowerPoint 簡報</vt:lpstr>
      <vt:lpstr>PowerPoint 簡報</vt:lpstr>
      <vt:lpstr>分堆，分配問題</vt:lpstr>
      <vt:lpstr>分堆，分配問題</vt:lpstr>
      <vt:lpstr>分堆，分配問題</vt:lpstr>
      <vt:lpstr>分堆，分配問題</vt:lpstr>
      <vt:lpstr>C(_r^n)的"公" 式計算</vt:lpstr>
      <vt:lpstr>C(_r^n)的"公" 式計算</vt:lpstr>
      <vt:lpstr>C(_r^n)的"公" 式計算</vt:lpstr>
      <vt:lpstr>C(_r^n)的"公" 式計算</vt:lpstr>
      <vt:lpstr>C(_r^n)的"公" 式計算</vt:lpstr>
      <vt:lpstr>成對物的組合問題</vt:lpstr>
      <vt:lpstr>成對物的組合問題</vt:lpstr>
      <vt:lpstr>成對物的組合問題</vt:lpstr>
      <vt:lpstr>成對物的組合問題</vt:lpstr>
      <vt:lpstr>不完全相異物的排列組合</vt:lpstr>
      <vt:lpstr>不完全相異物的排列組合</vt:lpstr>
      <vt:lpstr>不完全相異物的排列組合</vt:lpstr>
      <vt:lpstr>不完全相異物的排列組合</vt:lpstr>
      <vt:lpstr>排列組合綜合觀念題</vt:lpstr>
      <vt:lpstr>排列組合綜合觀念題</vt:lpstr>
      <vt:lpstr>排列組合綜合觀念題</vt:lpstr>
      <vt:lpstr>排列組合綜合觀念題</vt:lpstr>
      <vt:lpstr>不完全相異物分配問題</vt:lpstr>
      <vt:lpstr>不完全相異物分配問題</vt:lpstr>
      <vt:lpstr>不完全相異物分配問題</vt:lpstr>
      <vt:lpstr>不完全相異物分配問題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L76[佩珠]</cp:lastModifiedBy>
  <cp:revision>405</cp:revision>
  <dcterms:created xsi:type="dcterms:W3CDTF">2018-12-17T09:09:59Z</dcterms:created>
  <dcterms:modified xsi:type="dcterms:W3CDTF">2020-09-24T01:57:42Z</dcterms:modified>
</cp:coreProperties>
</file>